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4"/>
  </p:notesMasterIdLst>
  <p:sldIdLst>
    <p:sldId id="256" r:id="rId2"/>
    <p:sldId id="257" r:id="rId3"/>
    <p:sldId id="258" r:id="rId4"/>
    <p:sldId id="259" r:id="rId5"/>
    <p:sldId id="261" r:id="rId6"/>
    <p:sldId id="276" r:id="rId7"/>
    <p:sldId id="271" r:id="rId8"/>
    <p:sldId id="272" r:id="rId9"/>
    <p:sldId id="293" r:id="rId10"/>
    <p:sldId id="294" r:id="rId11"/>
    <p:sldId id="264" r:id="rId12"/>
    <p:sldId id="274" r:id="rId13"/>
    <p:sldId id="295" r:id="rId14"/>
    <p:sldId id="296" r:id="rId15"/>
    <p:sldId id="277" r:id="rId16"/>
    <p:sldId id="298" r:id="rId17"/>
    <p:sldId id="299" r:id="rId18"/>
    <p:sldId id="300" r:id="rId19"/>
    <p:sldId id="297" r:id="rId20"/>
    <p:sldId id="278" r:id="rId21"/>
    <p:sldId id="301" r:id="rId22"/>
    <p:sldId id="302" r:id="rId23"/>
    <p:sldId id="267" r:id="rId24"/>
    <p:sldId id="275" r:id="rId25"/>
    <p:sldId id="279" r:id="rId26"/>
    <p:sldId id="280" r:id="rId27"/>
    <p:sldId id="289" r:id="rId28"/>
    <p:sldId id="303" r:id="rId29"/>
    <p:sldId id="290" r:id="rId30"/>
    <p:sldId id="291" r:id="rId31"/>
    <p:sldId id="281" r:id="rId32"/>
    <p:sldId id="282" r:id="rId33"/>
    <p:sldId id="304" r:id="rId34"/>
    <p:sldId id="305" r:id="rId35"/>
    <p:sldId id="283" r:id="rId36"/>
    <p:sldId id="284" r:id="rId37"/>
    <p:sldId id="285" r:id="rId38"/>
    <p:sldId id="286" r:id="rId39"/>
    <p:sldId id="306" r:id="rId40"/>
    <p:sldId id="268" r:id="rId41"/>
    <p:sldId id="287" r:id="rId42"/>
    <p:sldId id="288" r:id="rId43"/>
  </p:sldIdLst>
  <p:sldSz cx="18288000" cy="10287000"/>
  <p:notesSz cx="6858000" cy="9144000"/>
  <p:embeddedFontLst>
    <p:embeddedFont>
      <p:font typeface="Inter" panose="02000503000000020004" pitchFamily="2" charset="0"/>
      <p:regular r:id="rId45"/>
      <p:bold r:id="rId46"/>
    </p:embeddedFont>
    <p:embeddedFont>
      <p:font typeface="Inter Light" panose="02000503000000020004" pitchFamily="2" charset="0"/>
      <p:regular r:id="rId47"/>
      <p:bold r:id="rId48"/>
    </p:embeddedFont>
    <p:embeddedFont>
      <p:font typeface="Inter SemiBold" panose="02000503000000020004" pitchFamily="2"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p:restoredTop sz="94680"/>
  </p:normalViewPr>
  <p:slideViewPr>
    <p:cSldViewPr snapToGrid="0">
      <p:cViewPr varScale="1">
        <p:scale>
          <a:sx n="91" d="100"/>
          <a:sy n="91" d="100"/>
        </p:scale>
        <p:origin x="688"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B28BC86E-3312-35D4-E8BF-8818815BE2AC}"/>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F9428E40-E621-5A59-3FA6-BCFC10DA7E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A32A2083-79D7-4D19-FC53-8D61BB279B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4821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B24E698-E335-9205-4286-75AEFBC97218}"/>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2AEF53FD-C74B-BCBC-2FA0-AA957C8CCA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A247EB6F-CD18-3C6B-D92E-76D02C69D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6939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0031A769-C235-6CA6-637B-10C68F05BFE0}"/>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A0B039F8-78D9-5CF9-0B16-BA1BAF0F8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568B3AF2-2E30-F0A4-A9C5-FEA24E9EA4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58757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3AD893A6-6DFE-96C1-11D3-80EEFBAABF0C}"/>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DCD29516-351D-B74E-0F8C-FB93B1A60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49759352-D55C-FDA3-369A-DF5A9C6A7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701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AA1EABD1-C68E-6557-88D2-7C1AA3DE803A}"/>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E754B8B1-2077-2422-E323-40FF809C31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6E43A436-AAED-7DDD-A1DA-B3BB14C5D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844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C1D819D-ADF3-5D67-0394-543077063080}"/>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9C1232C8-D8E8-684C-7930-3A2846A0CD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0694CFB8-5EA6-4169-0973-5BE33140F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8100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1B63A5C1-EDB8-7635-345D-7232402B2905}"/>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C4A817A8-D31D-50CA-DC9A-055294955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41F1755B-BC45-2BDF-7B76-4A5263A8A9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8101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00B8515A-FF6E-3A73-06EF-F40EAF945EE4}"/>
            </a:ext>
          </a:extLst>
        </p:cNvPr>
        <p:cNvGrpSpPr/>
        <p:nvPr/>
      </p:nvGrpSpPr>
      <p:grpSpPr>
        <a:xfrm>
          <a:off x="0" y="0"/>
          <a:ext cx="0" cy="0"/>
          <a:chOff x="0" y="0"/>
          <a:chExt cx="0" cy="0"/>
        </a:xfrm>
      </p:grpSpPr>
      <p:sp>
        <p:nvSpPr>
          <p:cNvPr id="294" name="Google Shape;294;p9:notes">
            <a:extLst>
              <a:ext uri="{FF2B5EF4-FFF2-40B4-BE49-F238E27FC236}">
                <a16:creationId xmlns:a16="http://schemas.microsoft.com/office/drawing/2014/main" id="{4F1B0A75-E33F-B61C-3210-95DBED8C49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a:extLst>
              <a:ext uri="{FF2B5EF4-FFF2-40B4-BE49-F238E27FC236}">
                <a16:creationId xmlns:a16="http://schemas.microsoft.com/office/drawing/2014/main" id="{236EB812-693F-FD98-2698-21FD6EDBEE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9814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1F880006-7AD1-4FC6-F783-4F4CC9FC1A1C}"/>
            </a:ext>
          </a:extLst>
        </p:cNvPr>
        <p:cNvGrpSpPr/>
        <p:nvPr/>
      </p:nvGrpSpPr>
      <p:grpSpPr>
        <a:xfrm>
          <a:off x="0" y="0"/>
          <a:ext cx="0" cy="0"/>
          <a:chOff x="0" y="0"/>
          <a:chExt cx="0" cy="0"/>
        </a:xfrm>
      </p:grpSpPr>
      <p:sp>
        <p:nvSpPr>
          <p:cNvPr id="294" name="Google Shape;294;p9:notes">
            <a:extLst>
              <a:ext uri="{FF2B5EF4-FFF2-40B4-BE49-F238E27FC236}">
                <a16:creationId xmlns:a16="http://schemas.microsoft.com/office/drawing/2014/main" id="{E7D7F761-356F-708B-1D22-FA8CB3DF88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a:extLst>
              <a:ext uri="{FF2B5EF4-FFF2-40B4-BE49-F238E27FC236}">
                <a16:creationId xmlns:a16="http://schemas.microsoft.com/office/drawing/2014/main" id="{7E9E0159-EBA5-E504-2A7D-0884B008C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8924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413DC9DA-A9F1-4521-433B-3DA5EBD886F6}"/>
            </a:ext>
          </a:extLst>
        </p:cNvPr>
        <p:cNvGrpSpPr/>
        <p:nvPr/>
      </p:nvGrpSpPr>
      <p:grpSpPr>
        <a:xfrm>
          <a:off x="0" y="0"/>
          <a:ext cx="0" cy="0"/>
          <a:chOff x="0" y="0"/>
          <a:chExt cx="0" cy="0"/>
        </a:xfrm>
      </p:grpSpPr>
      <p:sp>
        <p:nvSpPr>
          <p:cNvPr id="294" name="Google Shape;294;p9:notes">
            <a:extLst>
              <a:ext uri="{FF2B5EF4-FFF2-40B4-BE49-F238E27FC236}">
                <a16:creationId xmlns:a16="http://schemas.microsoft.com/office/drawing/2014/main" id="{08A652A9-2141-45C4-BCEE-CD88D67E9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a:extLst>
              <a:ext uri="{FF2B5EF4-FFF2-40B4-BE49-F238E27FC236}">
                <a16:creationId xmlns:a16="http://schemas.microsoft.com/office/drawing/2014/main" id="{0C726AAD-490D-A8EA-CCC7-4C64AED96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2983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00625" y="1258650"/>
            <a:ext cx="8368500" cy="1632900"/>
          </a:xfrm>
          <a:prstGeom prst="rect">
            <a:avLst/>
          </a:prstGeom>
        </p:spPr>
        <p:txBody>
          <a:bodyPr spcFirstLastPara="1" wrap="square" lIns="0" tIns="0" rIns="0" bIns="0" anchor="t" anchorCtr="0">
            <a:noAutofit/>
          </a:bodyPr>
          <a:lstStyle>
            <a:lvl1pPr lvl="0">
              <a:spcBef>
                <a:spcPts val="0"/>
              </a:spcBef>
              <a:spcAft>
                <a:spcPts val="0"/>
              </a:spcAft>
              <a:buSzPts val="10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3"/>
          <p:cNvPicPr preferRelativeResize="0"/>
          <p:nvPr/>
        </p:nvPicPr>
        <p:blipFill>
          <a:blip r:embed="rId2">
            <a:alphaModFix/>
          </a:blip>
          <a:stretch>
            <a:fillRect/>
          </a:stretch>
        </p:blipFill>
        <p:spPr>
          <a:xfrm>
            <a:off x="4550647" y="3507321"/>
            <a:ext cx="9186698" cy="912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18"/>
        <p:cNvGrpSpPr/>
        <p:nvPr/>
      </p:nvGrpSpPr>
      <p:grpSpPr>
        <a:xfrm>
          <a:off x="0" y="0"/>
          <a:ext cx="0" cy="0"/>
          <a:chOff x="0" y="0"/>
          <a:chExt cx="0" cy="0"/>
        </a:xfrm>
      </p:grpSpPr>
      <p:sp>
        <p:nvSpPr>
          <p:cNvPr id="19" name="Google Shape;19;p4"/>
          <p:cNvSpPr>
            <a:spLocks noGrp="1"/>
          </p:cNvSpPr>
          <p:nvPr>
            <p:ph type="pic" idx="2"/>
          </p:nvPr>
        </p:nvSpPr>
        <p:spPr>
          <a:xfrm>
            <a:off x="9707975" y="125"/>
            <a:ext cx="8580000" cy="10287000"/>
          </a:xfrm>
          <a:prstGeom prst="rect">
            <a:avLst/>
          </a:prstGeom>
          <a:noFill/>
          <a:ln>
            <a:noFill/>
          </a:ln>
        </p:spPr>
        <p:txBody>
          <a:bodyPr/>
          <a:lstStyle/>
          <a:p>
            <a:endParaRPr lang="en-US"/>
          </a:p>
        </p:txBody>
      </p:sp>
      <p:sp>
        <p:nvSpPr>
          <p:cNvPr id="20" name="Google Shape;20;p4"/>
          <p:cNvSpPr txBox="1">
            <a:spLocks noGrp="1"/>
          </p:cNvSpPr>
          <p:nvPr>
            <p:ph type="subTitle" idx="1"/>
          </p:nvPr>
        </p:nvSpPr>
        <p:spPr>
          <a:xfrm>
            <a:off x="1020525" y="3027600"/>
            <a:ext cx="8613900" cy="8865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21" name="Google Shape;21;p4"/>
          <p:cNvSpPr txBox="1">
            <a:spLocks noGrp="1"/>
          </p:cNvSpPr>
          <p:nvPr>
            <p:ph type="body" idx="3"/>
          </p:nvPr>
        </p:nvSpPr>
        <p:spPr>
          <a:xfrm>
            <a:off x="1054550" y="1122600"/>
            <a:ext cx="8580000" cy="1394700"/>
          </a:xfrm>
          <a:prstGeom prst="rect">
            <a:avLst/>
          </a:prstGeom>
        </p:spPr>
        <p:txBody>
          <a:bodyPr spcFirstLastPara="1" wrap="square" lIns="0" tIns="0" rIns="0" bIns="0" anchor="t" anchorCtr="0">
            <a:noAutofit/>
          </a:bodyPr>
          <a:lstStyle>
            <a:lvl1pPr marL="457200" lvl="0" indent="-342900">
              <a:spcBef>
                <a:spcPts val="640"/>
              </a:spcBef>
              <a:spcAft>
                <a:spcPts val="0"/>
              </a:spcAft>
              <a:buSzPts val="1800"/>
              <a:buFont typeface="Inter Light"/>
              <a:buChar char="•"/>
              <a:defRPr sz="1800" b="0">
                <a:latin typeface="Inter Light"/>
                <a:ea typeface="Inter Light"/>
                <a:cs typeface="Inter Light"/>
                <a:sym typeface="Inter Light"/>
              </a:defRPr>
            </a:lvl1pPr>
            <a:lvl2pPr marL="914400" lvl="1" indent="-342900">
              <a:spcBef>
                <a:spcPts val="560"/>
              </a:spcBef>
              <a:spcAft>
                <a:spcPts val="0"/>
              </a:spcAft>
              <a:buSzPts val="1800"/>
              <a:buFont typeface="Inter Light"/>
              <a:buChar char="–"/>
              <a:defRPr sz="1800" b="0">
                <a:latin typeface="Inter Light"/>
                <a:ea typeface="Inter Light"/>
                <a:cs typeface="Inter Light"/>
                <a:sym typeface="Inter Light"/>
              </a:defRPr>
            </a:lvl2pPr>
            <a:lvl3pPr marL="1371600" lvl="2" indent="-342900">
              <a:spcBef>
                <a:spcPts val="480"/>
              </a:spcBef>
              <a:spcAft>
                <a:spcPts val="0"/>
              </a:spcAft>
              <a:buSzPts val="1800"/>
              <a:buChar char="•"/>
              <a:defRPr/>
            </a:lvl3pPr>
            <a:lvl4pPr marL="1828800" lvl="3" indent="-342900">
              <a:spcBef>
                <a:spcPts val="400"/>
              </a:spcBef>
              <a:spcAft>
                <a:spcPts val="0"/>
              </a:spcAft>
              <a:buSzPts val="1800"/>
              <a:buFont typeface="Inter Light"/>
              <a:buChar char="–"/>
              <a:defRPr sz="1800">
                <a:latin typeface="Inter Light"/>
                <a:ea typeface="Inter Light"/>
                <a:cs typeface="Inter Light"/>
                <a:sym typeface="Inter Light"/>
              </a:defRPr>
            </a:lvl4pPr>
            <a:lvl5pPr marL="2286000" lvl="4" indent="-342900">
              <a:spcBef>
                <a:spcPts val="400"/>
              </a:spcBef>
              <a:spcAft>
                <a:spcPts val="0"/>
              </a:spcAft>
              <a:buSzPts val="1800"/>
              <a:buFont typeface="Inter Light"/>
              <a:buChar char="»"/>
              <a:defRPr sz="1800">
                <a:latin typeface="Inter Light"/>
                <a:ea typeface="Inter Light"/>
                <a:cs typeface="Inter Light"/>
                <a:sym typeface="Inter Light"/>
              </a:defRPr>
            </a:lvl5pPr>
            <a:lvl6pPr marL="2743200" lvl="5" indent="-342900">
              <a:spcBef>
                <a:spcPts val="400"/>
              </a:spcBef>
              <a:spcAft>
                <a:spcPts val="0"/>
              </a:spcAft>
              <a:buSzPts val="1800"/>
              <a:buFont typeface="Inter Light"/>
              <a:buChar char="•"/>
              <a:defRPr sz="1800">
                <a:latin typeface="Inter Light"/>
                <a:ea typeface="Inter Light"/>
                <a:cs typeface="Inter Light"/>
                <a:sym typeface="Inter Light"/>
              </a:defRPr>
            </a:lvl6pPr>
            <a:lvl7pPr marL="3200400" lvl="6" indent="-342900">
              <a:spcBef>
                <a:spcPts val="400"/>
              </a:spcBef>
              <a:spcAft>
                <a:spcPts val="0"/>
              </a:spcAft>
              <a:buSzPts val="1800"/>
              <a:buFont typeface="Inter Light"/>
              <a:buChar char="•"/>
              <a:defRPr sz="1800">
                <a:latin typeface="Inter Light"/>
                <a:ea typeface="Inter Light"/>
                <a:cs typeface="Inter Light"/>
                <a:sym typeface="Inter Light"/>
              </a:defRPr>
            </a:lvl7pPr>
            <a:lvl8pPr marL="3657600" lvl="7" indent="-342900">
              <a:spcBef>
                <a:spcPts val="400"/>
              </a:spcBef>
              <a:spcAft>
                <a:spcPts val="0"/>
              </a:spcAft>
              <a:buSzPts val="1800"/>
              <a:buFont typeface="Inter Light"/>
              <a:buChar char="•"/>
              <a:defRPr sz="1800">
                <a:latin typeface="Inter Light"/>
                <a:ea typeface="Inter Light"/>
                <a:cs typeface="Inter Light"/>
                <a:sym typeface="Inter Light"/>
              </a:defRPr>
            </a:lvl8pPr>
            <a:lvl9pPr marL="4114800" lvl="8" indent="-342900">
              <a:spcBef>
                <a:spcPts val="400"/>
              </a:spcBef>
              <a:spcAft>
                <a:spcPts val="0"/>
              </a:spcAft>
              <a:buSzPts val="1800"/>
              <a:buFont typeface="Inter Light"/>
              <a:buChar char="•"/>
              <a:defRPr sz="1800">
                <a:latin typeface="Inter Light"/>
                <a:ea typeface="Inter Light"/>
                <a:cs typeface="Inter Light"/>
                <a:sym typeface="Inter Light"/>
              </a:defRPr>
            </a:lvl9pPr>
          </a:lstStyle>
          <a:p>
            <a:endParaRPr/>
          </a:p>
        </p:txBody>
      </p:sp>
      <p:sp>
        <p:nvSpPr>
          <p:cNvPr id="22" name="Google Shape;22;p4"/>
          <p:cNvSpPr txBox="1">
            <a:spLocks noGrp="1"/>
          </p:cNvSpPr>
          <p:nvPr>
            <p:ph type="subTitle" idx="4"/>
          </p:nvPr>
        </p:nvSpPr>
        <p:spPr>
          <a:xfrm>
            <a:off x="1020525" y="5136700"/>
            <a:ext cx="86139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3" name="Google Shape;23;p4"/>
          <p:cNvSpPr txBox="1">
            <a:spLocks noGrp="1"/>
          </p:cNvSpPr>
          <p:nvPr>
            <p:ph type="subTitle" idx="5"/>
          </p:nvPr>
        </p:nvSpPr>
        <p:spPr>
          <a:xfrm>
            <a:off x="1020525" y="7245800"/>
            <a:ext cx="86139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ype="secHead">
  <p:cSld name="SECTION_HEADER">
    <p:bg>
      <p:bgPr>
        <a:solidFill>
          <a:srgbClr val="1A1A1A"/>
        </a:solidFill>
        <a:effectLst/>
      </p:bgPr>
    </p:bg>
    <p:spTree>
      <p:nvGrpSpPr>
        <p:cNvPr id="1" name="Shape 24"/>
        <p:cNvGrpSpPr/>
        <p:nvPr/>
      </p:nvGrpSpPr>
      <p:grpSpPr>
        <a:xfrm>
          <a:off x="0" y="0"/>
          <a:ext cx="0" cy="0"/>
          <a:chOff x="0" y="0"/>
          <a:chExt cx="0" cy="0"/>
        </a:xfrm>
      </p:grpSpPr>
      <p:grpSp>
        <p:nvGrpSpPr>
          <p:cNvPr id="25" name="Google Shape;25;p5"/>
          <p:cNvGrpSpPr/>
          <p:nvPr/>
        </p:nvGrpSpPr>
        <p:grpSpPr>
          <a:xfrm>
            <a:off x="9369926" y="158204"/>
            <a:ext cx="2435332" cy="2337372"/>
            <a:chOff x="0" y="-28575"/>
            <a:chExt cx="641400" cy="615600"/>
          </a:xfrm>
        </p:grpSpPr>
        <p:sp>
          <p:nvSpPr>
            <p:cNvPr id="26" name="Google Shape;26;p5"/>
            <p:cNvSpPr/>
            <p:nvPr/>
          </p:nvSpPr>
          <p:spPr>
            <a:xfrm>
              <a:off x="0" y="0"/>
              <a:ext cx="641352" cy="586949"/>
            </a:xfrm>
            <a:custGeom>
              <a:avLst/>
              <a:gdLst/>
              <a:ahLst/>
              <a:cxnLst/>
              <a:rect l="l" t="t" r="r" b="b"/>
              <a:pathLst>
                <a:path w="641352" h="586949" extrusionOk="0">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p:nvPr/>
          </p:nvSpPr>
          <p:spPr>
            <a:xfrm>
              <a:off x="0" y="-28575"/>
              <a:ext cx="6414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28;p5"/>
          <p:cNvSpPr txBox="1">
            <a:spLocks noGrp="1"/>
          </p:cNvSpPr>
          <p:nvPr>
            <p:ph type="body" idx="1"/>
          </p:nvPr>
        </p:nvSpPr>
        <p:spPr>
          <a:xfrm>
            <a:off x="9641150" y="1997925"/>
            <a:ext cx="1923000" cy="255600"/>
          </a:xfrm>
          <a:prstGeom prst="rect">
            <a:avLst/>
          </a:prstGeom>
        </p:spPr>
        <p:txBody>
          <a:bodyPr spcFirstLastPara="1" wrap="square" lIns="0" tIns="0" rIns="0" bIns="0" anchor="t" anchorCtr="0">
            <a:noAutofit/>
          </a:bodyPr>
          <a:lstStyle>
            <a:lvl1pPr marL="457200" lvl="0" indent="-342900" algn="ctr">
              <a:spcBef>
                <a:spcPts val="640"/>
              </a:spcBef>
              <a:spcAft>
                <a:spcPts val="0"/>
              </a:spcAft>
              <a:buSzPts val="1800"/>
              <a:buChar char="•"/>
              <a:defRPr sz="1800"/>
            </a:lvl1pPr>
            <a:lvl2pPr marL="914400" lvl="1" indent="-342900" algn="ctr">
              <a:spcBef>
                <a:spcPts val="560"/>
              </a:spcBef>
              <a:spcAft>
                <a:spcPts val="0"/>
              </a:spcAft>
              <a:buSzPts val="1800"/>
              <a:buChar char="–"/>
              <a:defRPr sz="1800"/>
            </a:lvl2pPr>
            <a:lvl3pPr marL="1371600" lvl="2" indent="-342900" algn="ctr">
              <a:spcBef>
                <a:spcPts val="480"/>
              </a:spcBef>
              <a:spcAft>
                <a:spcPts val="0"/>
              </a:spcAft>
              <a:buSzPts val="1800"/>
              <a:buFont typeface="Inter"/>
              <a:buChar char="•"/>
              <a:defRPr b="1">
                <a:latin typeface="Inter"/>
                <a:ea typeface="Inter"/>
                <a:cs typeface="Inter"/>
                <a:sym typeface="Inter"/>
              </a:defRPr>
            </a:lvl3pPr>
            <a:lvl4pPr marL="1828800" lvl="3" indent="-342900" algn="ctr">
              <a:spcBef>
                <a:spcPts val="400"/>
              </a:spcBef>
              <a:spcAft>
                <a:spcPts val="0"/>
              </a:spcAft>
              <a:buSzPts val="1800"/>
              <a:buChar char="–"/>
              <a:defRPr sz="1800" b="1"/>
            </a:lvl4pPr>
            <a:lvl5pPr marL="2286000" lvl="4" indent="-342900" algn="ctr">
              <a:spcBef>
                <a:spcPts val="400"/>
              </a:spcBef>
              <a:spcAft>
                <a:spcPts val="0"/>
              </a:spcAft>
              <a:buSzPts val="1800"/>
              <a:buChar char="»"/>
              <a:defRPr sz="1800" b="1"/>
            </a:lvl5pPr>
            <a:lvl6pPr marL="2743200" lvl="5" indent="-342900" algn="ctr">
              <a:spcBef>
                <a:spcPts val="400"/>
              </a:spcBef>
              <a:spcAft>
                <a:spcPts val="0"/>
              </a:spcAft>
              <a:buSzPts val="1800"/>
              <a:buChar char="•"/>
              <a:defRPr sz="1800" b="1"/>
            </a:lvl6pPr>
            <a:lvl7pPr marL="3200400" lvl="6" indent="-342900" algn="ctr">
              <a:spcBef>
                <a:spcPts val="400"/>
              </a:spcBef>
              <a:spcAft>
                <a:spcPts val="0"/>
              </a:spcAft>
              <a:buSzPts val="1800"/>
              <a:buChar char="•"/>
              <a:defRPr sz="1800" b="1"/>
            </a:lvl7pPr>
            <a:lvl8pPr marL="3657600" lvl="7" indent="-342900" algn="ctr">
              <a:spcBef>
                <a:spcPts val="400"/>
              </a:spcBef>
              <a:spcAft>
                <a:spcPts val="0"/>
              </a:spcAft>
              <a:buSzPts val="1800"/>
              <a:buChar char="•"/>
              <a:defRPr sz="1800" b="1"/>
            </a:lvl8pPr>
            <a:lvl9pPr marL="4114800" lvl="8" indent="-342900" algn="ctr">
              <a:spcBef>
                <a:spcPts val="400"/>
              </a:spcBef>
              <a:spcAft>
                <a:spcPts val="0"/>
              </a:spcAft>
              <a:buSzPts val="1800"/>
              <a:buChar char="•"/>
              <a:defRPr sz="1800" b="1"/>
            </a:lvl9pPr>
          </a:lstStyle>
          <a:p>
            <a:endParaRPr/>
          </a:p>
        </p:txBody>
      </p:sp>
      <p:grpSp>
        <p:nvGrpSpPr>
          <p:cNvPr id="29" name="Google Shape;29;p5"/>
          <p:cNvGrpSpPr/>
          <p:nvPr/>
        </p:nvGrpSpPr>
        <p:grpSpPr>
          <a:xfrm>
            <a:off x="269877" y="158204"/>
            <a:ext cx="3671382" cy="5171378"/>
            <a:chOff x="0" y="-28575"/>
            <a:chExt cx="966942" cy="1362000"/>
          </a:xfrm>
        </p:grpSpPr>
        <p:sp>
          <p:nvSpPr>
            <p:cNvPr id="30" name="Google Shape;30;p5"/>
            <p:cNvSpPr/>
            <p:nvPr/>
          </p:nvSpPr>
          <p:spPr>
            <a:xfrm>
              <a:off x="0" y="0"/>
              <a:ext cx="966942" cy="1333357"/>
            </a:xfrm>
            <a:custGeom>
              <a:avLst/>
              <a:gdLst/>
              <a:ahLst/>
              <a:cxnLst/>
              <a:rect l="l" t="t" r="r" b="b"/>
              <a:pathLst>
                <a:path w="966942" h="1333357" extrusionOk="0">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p:nvPr/>
          </p:nvSpPr>
          <p:spPr>
            <a:xfrm>
              <a:off x="0" y="-28575"/>
              <a:ext cx="966900" cy="13620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32;p5"/>
          <p:cNvSpPr txBox="1">
            <a:spLocks noGrp="1"/>
          </p:cNvSpPr>
          <p:nvPr>
            <p:ph type="body" idx="2"/>
          </p:nvPr>
        </p:nvSpPr>
        <p:spPr>
          <a:xfrm>
            <a:off x="445850" y="709300"/>
            <a:ext cx="3399600" cy="1108200"/>
          </a:xfrm>
          <a:prstGeom prst="rect">
            <a:avLst/>
          </a:prstGeom>
        </p:spPr>
        <p:txBody>
          <a:bodyPr spcFirstLastPara="1" wrap="square" lIns="0" tIns="0" rIns="0" bIns="0" anchor="t" anchorCtr="0">
            <a:noAutofit/>
          </a:bodyPr>
          <a:lstStyle>
            <a:lvl1pPr marL="457200" lvl="0" indent="-457200" algn="ctr">
              <a:spcBef>
                <a:spcPts val="640"/>
              </a:spcBef>
              <a:spcAft>
                <a:spcPts val="0"/>
              </a:spcAft>
              <a:buSzPts val="3600"/>
              <a:buChar char="•"/>
              <a:defRPr sz="3600"/>
            </a:lvl1pPr>
            <a:lvl2pPr marL="914400" lvl="1" indent="-457200" algn="ctr">
              <a:spcBef>
                <a:spcPts val="560"/>
              </a:spcBef>
              <a:spcAft>
                <a:spcPts val="0"/>
              </a:spcAft>
              <a:buSzPts val="3600"/>
              <a:buChar char="–"/>
              <a:defRPr/>
            </a:lvl2pPr>
            <a:lvl3pPr marL="1371600" lvl="2" indent="-457200" algn="ctr">
              <a:spcBef>
                <a:spcPts val="480"/>
              </a:spcBef>
              <a:spcAft>
                <a:spcPts val="0"/>
              </a:spcAft>
              <a:buSzPts val="3600"/>
              <a:buFont typeface="Inter"/>
              <a:buChar char="•"/>
              <a:defRPr sz="3600" b="1">
                <a:latin typeface="Inter"/>
                <a:ea typeface="Inter"/>
                <a:cs typeface="Inter"/>
                <a:sym typeface="Inter"/>
              </a:defRPr>
            </a:lvl3pPr>
            <a:lvl4pPr marL="1828800" lvl="3" indent="-457200" algn="ctr">
              <a:spcBef>
                <a:spcPts val="400"/>
              </a:spcBef>
              <a:spcAft>
                <a:spcPts val="0"/>
              </a:spcAft>
              <a:buSzPts val="3600"/>
              <a:buChar char="–"/>
              <a:defRPr sz="3600" b="1"/>
            </a:lvl4pPr>
            <a:lvl5pPr marL="2286000" lvl="4" indent="-457200" algn="ctr">
              <a:spcBef>
                <a:spcPts val="400"/>
              </a:spcBef>
              <a:spcAft>
                <a:spcPts val="0"/>
              </a:spcAft>
              <a:buSzPts val="3600"/>
              <a:buChar char="»"/>
              <a:defRPr sz="3600" b="1"/>
            </a:lvl5pPr>
            <a:lvl6pPr marL="2743200" lvl="5" indent="-457200" algn="ctr">
              <a:spcBef>
                <a:spcPts val="400"/>
              </a:spcBef>
              <a:spcAft>
                <a:spcPts val="0"/>
              </a:spcAft>
              <a:buSzPts val="3600"/>
              <a:buChar char="•"/>
              <a:defRPr sz="3600" b="1"/>
            </a:lvl6pPr>
            <a:lvl7pPr marL="3200400" lvl="6" indent="-457200" algn="ctr">
              <a:spcBef>
                <a:spcPts val="400"/>
              </a:spcBef>
              <a:spcAft>
                <a:spcPts val="0"/>
              </a:spcAft>
              <a:buSzPts val="3600"/>
              <a:buChar char="•"/>
              <a:defRPr sz="3600" b="1"/>
            </a:lvl7pPr>
            <a:lvl8pPr marL="3657600" lvl="7" indent="-457200" algn="ctr">
              <a:spcBef>
                <a:spcPts val="400"/>
              </a:spcBef>
              <a:spcAft>
                <a:spcPts val="0"/>
              </a:spcAft>
              <a:buSzPts val="3600"/>
              <a:buChar char="•"/>
              <a:defRPr sz="3600" b="1"/>
            </a:lvl8pPr>
            <a:lvl9pPr marL="4114800" lvl="8" indent="-457200" algn="ctr">
              <a:spcBef>
                <a:spcPts val="400"/>
              </a:spcBef>
              <a:spcAft>
                <a:spcPts val="0"/>
              </a:spcAft>
              <a:buSzPts val="3600"/>
              <a:buChar char="•"/>
              <a:defRPr sz="3600" b="1"/>
            </a:lvl9pPr>
          </a:lstStyle>
          <a:p>
            <a:endParaRPr/>
          </a:p>
        </p:txBody>
      </p:sp>
      <p:grpSp>
        <p:nvGrpSpPr>
          <p:cNvPr id="33" name="Google Shape;33;p5"/>
          <p:cNvGrpSpPr/>
          <p:nvPr/>
        </p:nvGrpSpPr>
        <p:grpSpPr>
          <a:xfrm>
            <a:off x="12074935" y="158204"/>
            <a:ext cx="5943667" cy="2337372"/>
            <a:chOff x="0" y="-28575"/>
            <a:chExt cx="1565400" cy="615600"/>
          </a:xfrm>
        </p:grpSpPr>
        <p:sp>
          <p:nvSpPr>
            <p:cNvPr id="34" name="Google Shape;34;p5"/>
            <p:cNvSpPr/>
            <p:nvPr/>
          </p:nvSpPr>
          <p:spPr>
            <a:xfrm>
              <a:off x="0" y="0"/>
              <a:ext cx="1565284" cy="586949"/>
            </a:xfrm>
            <a:custGeom>
              <a:avLst/>
              <a:gdLst/>
              <a:ahLst/>
              <a:cxnLst/>
              <a:rect l="l" t="t" r="r" b="b"/>
              <a:pathLst>
                <a:path w="1565284" h="586949" extrusionOk="0">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p:nvPr/>
          </p:nvSpPr>
          <p:spPr>
            <a:xfrm>
              <a:off x="0" y="-28575"/>
              <a:ext cx="15654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 name="Google Shape;36;p5"/>
          <p:cNvSpPr txBox="1">
            <a:spLocks noGrp="1"/>
          </p:cNvSpPr>
          <p:nvPr>
            <p:ph type="body" idx="3"/>
          </p:nvPr>
        </p:nvSpPr>
        <p:spPr>
          <a:xfrm>
            <a:off x="12620688" y="831550"/>
            <a:ext cx="4889100" cy="1108200"/>
          </a:xfrm>
          <a:prstGeom prst="rect">
            <a:avLst/>
          </a:prstGeom>
        </p:spPr>
        <p:txBody>
          <a:bodyPr spcFirstLastPara="1" wrap="square" lIns="0" tIns="0" rIns="0" bIns="0" anchor="t" anchorCtr="0">
            <a:noAutofit/>
          </a:bodyPr>
          <a:lstStyle>
            <a:lvl1pPr marL="457200" lvl="0" indent="-457200" algn="ctr" rtl="0">
              <a:spcBef>
                <a:spcPts val="640"/>
              </a:spcBef>
              <a:spcAft>
                <a:spcPts val="0"/>
              </a:spcAft>
              <a:buSzPts val="3600"/>
              <a:buChar char="•"/>
              <a:defRPr sz="3600"/>
            </a:lvl1pPr>
            <a:lvl2pPr marL="914400" lvl="1" indent="-457200" algn="ctr" rtl="0">
              <a:spcBef>
                <a:spcPts val="560"/>
              </a:spcBef>
              <a:spcAft>
                <a:spcPts val="0"/>
              </a:spcAft>
              <a:buSzPts val="3600"/>
              <a:buChar char="–"/>
              <a:defRPr/>
            </a:lvl2pPr>
            <a:lvl3pPr marL="1371600" lvl="2" indent="-457200" algn="ctr" rtl="0">
              <a:spcBef>
                <a:spcPts val="480"/>
              </a:spcBef>
              <a:spcAft>
                <a:spcPts val="0"/>
              </a:spcAft>
              <a:buSzPts val="3600"/>
              <a:buFont typeface="Inter"/>
              <a:buChar char="•"/>
              <a:defRPr sz="3600" b="1">
                <a:latin typeface="Inter"/>
                <a:ea typeface="Inter"/>
                <a:cs typeface="Inter"/>
                <a:sym typeface="Inter"/>
              </a:defRPr>
            </a:lvl3pPr>
            <a:lvl4pPr marL="1828800" lvl="3" indent="-457200" algn="ctr" rtl="0">
              <a:spcBef>
                <a:spcPts val="400"/>
              </a:spcBef>
              <a:spcAft>
                <a:spcPts val="0"/>
              </a:spcAft>
              <a:buSzPts val="3600"/>
              <a:buChar char="–"/>
              <a:defRPr sz="3600" b="1"/>
            </a:lvl4pPr>
            <a:lvl5pPr marL="2286000" lvl="4" indent="-457200" algn="ctr" rtl="0">
              <a:spcBef>
                <a:spcPts val="400"/>
              </a:spcBef>
              <a:spcAft>
                <a:spcPts val="0"/>
              </a:spcAft>
              <a:buSzPts val="3600"/>
              <a:buChar char="»"/>
              <a:defRPr sz="3600" b="1"/>
            </a:lvl5pPr>
            <a:lvl6pPr marL="2743200" lvl="5" indent="-457200" algn="ctr" rtl="0">
              <a:spcBef>
                <a:spcPts val="400"/>
              </a:spcBef>
              <a:spcAft>
                <a:spcPts val="0"/>
              </a:spcAft>
              <a:buSzPts val="3600"/>
              <a:buChar char="•"/>
              <a:defRPr sz="3600" b="1"/>
            </a:lvl6pPr>
            <a:lvl7pPr marL="3200400" lvl="6" indent="-457200" algn="ctr" rtl="0">
              <a:spcBef>
                <a:spcPts val="400"/>
              </a:spcBef>
              <a:spcAft>
                <a:spcPts val="0"/>
              </a:spcAft>
              <a:buSzPts val="3600"/>
              <a:buChar char="•"/>
              <a:defRPr sz="3600" b="1"/>
            </a:lvl7pPr>
            <a:lvl8pPr marL="3657600" lvl="7" indent="-457200" algn="ctr" rtl="0">
              <a:spcBef>
                <a:spcPts val="400"/>
              </a:spcBef>
              <a:spcAft>
                <a:spcPts val="0"/>
              </a:spcAft>
              <a:buSzPts val="3600"/>
              <a:buChar char="•"/>
              <a:defRPr sz="3600" b="1"/>
            </a:lvl8pPr>
            <a:lvl9pPr marL="4114800" lvl="8" indent="-457200" algn="ctr" rtl="0">
              <a:spcBef>
                <a:spcPts val="400"/>
              </a:spcBef>
              <a:spcAft>
                <a:spcPts val="0"/>
              </a:spcAft>
              <a:buSzPts val="3600"/>
              <a:buChar char="•"/>
              <a:defRPr sz="3600" b="1"/>
            </a:lvl9pPr>
          </a:lstStyle>
          <a:p>
            <a:endParaRPr/>
          </a:p>
        </p:txBody>
      </p:sp>
      <p:grpSp>
        <p:nvGrpSpPr>
          <p:cNvPr id="37" name="Google Shape;37;p5"/>
          <p:cNvGrpSpPr/>
          <p:nvPr/>
        </p:nvGrpSpPr>
        <p:grpSpPr>
          <a:xfrm>
            <a:off x="14346766" y="2653475"/>
            <a:ext cx="3671382" cy="3667088"/>
            <a:chOff x="0" y="-28575"/>
            <a:chExt cx="966942" cy="965811"/>
          </a:xfrm>
        </p:grpSpPr>
        <p:sp>
          <p:nvSpPr>
            <p:cNvPr id="38" name="Google Shape;38;p5"/>
            <p:cNvSpPr/>
            <p:nvPr/>
          </p:nvSpPr>
          <p:spPr>
            <a:xfrm>
              <a:off x="0" y="0"/>
              <a:ext cx="966942" cy="937236"/>
            </a:xfrm>
            <a:custGeom>
              <a:avLst/>
              <a:gdLst/>
              <a:ahLst/>
              <a:cxnLst/>
              <a:rect l="l" t="t" r="r" b="b"/>
              <a:pathLst>
                <a:path w="966942" h="937236" extrusionOk="0">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p:nvPr/>
          </p:nvSpPr>
          <p:spPr>
            <a:xfrm>
              <a:off x="0" y="-28575"/>
              <a:ext cx="966900" cy="9657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 name="Google Shape;40;p5"/>
          <p:cNvSpPr txBox="1">
            <a:spLocks noGrp="1"/>
          </p:cNvSpPr>
          <p:nvPr>
            <p:ph type="subTitle" idx="4"/>
          </p:nvPr>
        </p:nvSpPr>
        <p:spPr>
          <a:xfrm>
            <a:off x="14621200" y="3877050"/>
            <a:ext cx="16290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grpSp>
        <p:nvGrpSpPr>
          <p:cNvPr id="41" name="Google Shape;41;p5"/>
          <p:cNvGrpSpPr/>
          <p:nvPr/>
        </p:nvGrpSpPr>
        <p:grpSpPr>
          <a:xfrm>
            <a:off x="4211111" y="158204"/>
            <a:ext cx="4888972" cy="2337372"/>
            <a:chOff x="0" y="-28575"/>
            <a:chExt cx="1287622" cy="615600"/>
          </a:xfrm>
        </p:grpSpPr>
        <p:sp>
          <p:nvSpPr>
            <p:cNvPr id="42" name="Google Shape;42;p5"/>
            <p:cNvSpPr/>
            <p:nvPr/>
          </p:nvSpPr>
          <p:spPr>
            <a:xfrm>
              <a:off x="0" y="0"/>
              <a:ext cx="1287622" cy="586949"/>
            </a:xfrm>
            <a:custGeom>
              <a:avLst/>
              <a:gdLst/>
              <a:ahLst/>
              <a:cxnLst/>
              <a:rect l="l" t="t" r="r" b="b"/>
              <a:pathLst>
                <a:path w="1287622" h="586949" extrusionOk="0">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p:nvPr/>
          </p:nvSpPr>
          <p:spPr>
            <a:xfrm>
              <a:off x="0" y="-28575"/>
              <a:ext cx="12876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 name="Google Shape;44;p5"/>
          <p:cNvSpPr txBox="1">
            <a:spLocks noGrp="1"/>
          </p:cNvSpPr>
          <p:nvPr>
            <p:ph type="body" idx="5"/>
          </p:nvPr>
        </p:nvSpPr>
        <p:spPr>
          <a:xfrm>
            <a:off x="4570700" y="884700"/>
            <a:ext cx="2435400" cy="1108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Inter"/>
              <a:buChar char="•"/>
              <a:defRPr sz="3600" b="1">
                <a:latin typeface="Inter"/>
                <a:ea typeface="Inter"/>
                <a:cs typeface="Inter"/>
                <a:sym typeface="Inter"/>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SzPts val="3600"/>
              <a:buChar char="»"/>
              <a:defRPr sz="3600" b="1"/>
            </a:lvl5pPr>
            <a:lvl6pPr marL="2743200" lvl="5" indent="-457200" rtl="0">
              <a:spcBef>
                <a:spcPts val="400"/>
              </a:spcBef>
              <a:spcAft>
                <a:spcPts val="0"/>
              </a:spcAft>
              <a:buSzPts val="3600"/>
              <a:buChar char="•"/>
              <a:defRPr sz="3600" b="1"/>
            </a:lvl6pPr>
            <a:lvl7pPr marL="3200400" lvl="6" indent="-457200" rtl="0">
              <a:spcBef>
                <a:spcPts val="400"/>
              </a:spcBef>
              <a:spcAft>
                <a:spcPts val="0"/>
              </a:spcAft>
              <a:buSzPts val="3600"/>
              <a:buChar char="•"/>
              <a:defRPr sz="3600" b="1"/>
            </a:lvl7pPr>
            <a:lvl8pPr marL="3657600" lvl="7" indent="-457200" rtl="0">
              <a:spcBef>
                <a:spcPts val="400"/>
              </a:spcBef>
              <a:spcAft>
                <a:spcPts val="0"/>
              </a:spcAft>
              <a:buSzPts val="3600"/>
              <a:buChar char="•"/>
              <a:defRPr sz="3600" b="1"/>
            </a:lvl8pPr>
            <a:lvl9pPr marL="4114800" lvl="8" indent="-457200" rtl="0">
              <a:spcBef>
                <a:spcPts val="400"/>
              </a:spcBef>
              <a:spcAft>
                <a:spcPts val="0"/>
              </a:spcAft>
              <a:buSzPts val="3600"/>
              <a:buChar char="•"/>
              <a:defRPr sz="3600" b="1"/>
            </a:lvl9pPr>
          </a:lstStyle>
          <a:p>
            <a:endParaRPr/>
          </a:p>
        </p:txBody>
      </p:sp>
      <p:grpSp>
        <p:nvGrpSpPr>
          <p:cNvPr id="45" name="Google Shape;45;p5"/>
          <p:cNvGrpSpPr/>
          <p:nvPr/>
        </p:nvGrpSpPr>
        <p:grpSpPr>
          <a:xfrm>
            <a:off x="4211111" y="2653475"/>
            <a:ext cx="9865842" cy="4871802"/>
            <a:chOff x="0" y="-28575"/>
            <a:chExt cx="2598394" cy="1283100"/>
          </a:xfrm>
        </p:grpSpPr>
        <p:sp>
          <p:nvSpPr>
            <p:cNvPr id="46" name="Google Shape;46;p5"/>
            <p:cNvSpPr/>
            <p:nvPr/>
          </p:nvSpPr>
          <p:spPr>
            <a:xfrm>
              <a:off x="0" y="0"/>
              <a:ext cx="2598394" cy="1254468"/>
            </a:xfrm>
            <a:custGeom>
              <a:avLst/>
              <a:gdLst/>
              <a:ahLst/>
              <a:cxnLst/>
              <a:rect l="l" t="t" r="r" b="b"/>
              <a:pathLst>
                <a:path w="2598394" h="1254468" extrusionOk="0">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p:nvPr/>
          </p:nvSpPr>
          <p:spPr>
            <a:xfrm>
              <a:off x="0" y="-28575"/>
              <a:ext cx="2598300" cy="12831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 name="Google Shape;48;p5"/>
          <p:cNvSpPr txBox="1">
            <a:spLocks noGrp="1"/>
          </p:cNvSpPr>
          <p:nvPr>
            <p:ph type="body" idx="6"/>
          </p:nvPr>
        </p:nvSpPr>
        <p:spPr>
          <a:xfrm>
            <a:off x="7928925" y="4556550"/>
            <a:ext cx="5473800" cy="2037900"/>
          </a:xfrm>
          <a:prstGeom prst="rect">
            <a:avLst/>
          </a:prstGeom>
        </p:spPr>
        <p:txBody>
          <a:bodyPr spcFirstLastPara="1" wrap="square" lIns="0" tIns="0" rIns="0" bIns="0" anchor="t" anchorCtr="0">
            <a:noAutofit/>
          </a:bodyPr>
          <a:lstStyle>
            <a:lvl1pPr marL="457200" lvl="0" indent="-342900">
              <a:spcBef>
                <a:spcPts val="640"/>
              </a:spcBef>
              <a:spcAft>
                <a:spcPts val="0"/>
              </a:spcAft>
              <a:buSzPts val="1800"/>
              <a:buFont typeface="Inter Light"/>
              <a:buChar char="•"/>
              <a:defRPr sz="1800" b="0">
                <a:latin typeface="Inter Light"/>
                <a:ea typeface="Inter Light"/>
                <a:cs typeface="Inter Light"/>
                <a:sym typeface="Inter Light"/>
              </a:defRPr>
            </a:lvl1pPr>
            <a:lvl2pPr marL="914400" lvl="1" indent="-342900">
              <a:spcBef>
                <a:spcPts val="560"/>
              </a:spcBef>
              <a:spcAft>
                <a:spcPts val="0"/>
              </a:spcAft>
              <a:buSzPts val="1800"/>
              <a:buFont typeface="Inter Light"/>
              <a:buChar char="–"/>
              <a:defRPr sz="1800" b="0">
                <a:latin typeface="Inter Light"/>
                <a:ea typeface="Inter Light"/>
                <a:cs typeface="Inter Light"/>
                <a:sym typeface="Inter Light"/>
              </a:defRPr>
            </a:lvl2pPr>
            <a:lvl3pPr marL="1371600" lvl="2" indent="-342900">
              <a:spcBef>
                <a:spcPts val="480"/>
              </a:spcBef>
              <a:spcAft>
                <a:spcPts val="0"/>
              </a:spcAft>
              <a:buSzPts val="1800"/>
              <a:buChar char="•"/>
              <a:defRPr/>
            </a:lvl3pPr>
            <a:lvl4pPr marL="1828800" lvl="3" indent="-342900">
              <a:spcBef>
                <a:spcPts val="400"/>
              </a:spcBef>
              <a:spcAft>
                <a:spcPts val="0"/>
              </a:spcAft>
              <a:buSzPts val="1800"/>
              <a:buFont typeface="Inter Light"/>
              <a:buChar char="–"/>
              <a:defRPr sz="1800">
                <a:latin typeface="Inter Light"/>
                <a:ea typeface="Inter Light"/>
                <a:cs typeface="Inter Light"/>
                <a:sym typeface="Inter Light"/>
              </a:defRPr>
            </a:lvl4pPr>
            <a:lvl5pPr marL="2286000" lvl="4" indent="-342900">
              <a:spcBef>
                <a:spcPts val="400"/>
              </a:spcBef>
              <a:spcAft>
                <a:spcPts val="0"/>
              </a:spcAft>
              <a:buSzPts val="1800"/>
              <a:buFont typeface="Inter Light"/>
              <a:buChar char="»"/>
              <a:defRPr sz="1800">
                <a:latin typeface="Inter Light"/>
                <a:ea typeface="Inter Light"/>
                <a:cs typeface="Inter Light"/>
                <a:sym typeface="Inter Light"/>
              </a:defRPr>
            </a:lvl5pPr>
            <a:lvl6pPr marL="2743200" lvl="5" indent="-342900">
              <a:spcBef>
                <a:spcPts val="400"/>
              </a:spcBef>
              <a:spcAft>
                <a:spcPts val="0"/>
              </a:spcAft>
              <a:buSzPts val="1800"/>
              <a:buFont typeface="Inter Light"/>
              <a:buChar char="•"/>
              <a:defRPr sz="1800">
                <a:latin typeface="Inter Light"/>
                <a:ea typeface="Inter Light"/>
                <a:cs typeface="Inter Light"/>
                <a:sym typeface="Inter Light"/>
              </a:defRPr>
            </a:lvl6pPr>
            <a:lvl7pPr marL="3200400" lvl="6" indent="-342900">
              <a:spcBef>
                <a:spcPts val="400"/>
              </a:spcBef>
              <a:spcAft>
                <a:spcPts val="0"/>
              </a:spcAft>
              <a:buSzPts val="1800"/>
              <a:buFont typeface="Inter Light"/>
              <a:buChar char="•"/>
              <a:defRPr sz="1800">
                <a:latin typeface="Inter Light"/>
                <a:ea typeface="Inter Light"/>
                <a:cs typeface="Inter Light"/>
                <a:sym typeface="Inter Light"/>
              </a:defRPr>
            </a:lvl7pPr>
            <a:lvl8pPr marL="3657600" lvl="7" indent="-342900">
              <a:spcBef>
                <a:spcPts val="400"/>
              </a:spcBef>
              <a:spcAft>
                <a:spcPts val="0"/>
              </a:spcAft>
              <a:buSzPts val="1800"/>
              <a:buFont typeface="Inter Light"/>
              <a:buChar char="•"/>
              <a:defRPr sz="1800">
                <a:latin typeface="Inter Light"/>
                <a:ea typeface="Inter Light"/>
                <a:cs typeface="Inter Light"/>
                <a:sym typeface="Inter Light"/>
              </a:defRPr>
            </a:lvl8pPr>
            <a:lvl9pPr marL="4114800" lvl="8" indent="-342900">
              <a:spcBef>
                <a:spcPts val="400"/>
              </a:spcBef>
              <a:spcAft>
                <a:spcPts val="0"/>
              </a:spcAft>
              <a:buSzPts val="1800"/>
              <a:buFont typeface="Inter Light"/>
              <a:buChar char="•"/>
              <a:defRPr sz="1800">
                <a:latin typeface="Inter Light"/>
                <a:ea typeface="Inter Light"/>
                <a:cs typeface="Inter Light"/>
                <a:sym typeface="Inter Light"/>
              </a:defRPr>
            </a:lvl9pPr>
          </a:lstStyle>
          <a:p>
            <a:endParaRPr/>
          </a:p>
        </p:txBody>
      </p:sp>
      <p:grpSp>
        <p:nvGrpSpPr>
          <p:cNvPr id="49" name="Google Shape;49;p5"/>
          <p:cNvGrpSpPr/>
          <p:nvPr/>
        </p:nvGrpSpPr>
        <p:grpSpPr>
          <a:xfrm>
            <a:off x="14346766" y="6481921"/>
            <a:ext cx="3671382" cy="3535673"/>
            <a:chOff x="0" y="-28575"/>
            <a:chExt cx="966942" cy="931200"/>
          </a:xfrm>
        </p:grpSpPr>
        <p:sp>
          <p:nvSpPr>
            <p:cNvPr id="50" name="Google Shape;50;p5"/>
            <p:cNvSpPr/>
            <p:nvPr/>
          </p:nvSpPr>
          <p:spPr>
            <a:xfrm>
              <a:off x="0" y="0"/>
              <a:ext cx="966942" cy="902507"/>
            </a:xfrm>
            <a:custGeom>
              <a:avLst/>
              <a:gdLst/>
              <a:ahLst/>
              <a:cxnLst/>
              <a:rect l="l" t="t" r="r" b="b"/>
              <a:pathLst>
                <a:path w="966942" h="902507" extrusionOk="0">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p:nvPr/>
          </p:nvSpPr>
          <p:spPr>
            <a:xfrm>
              <a:off x="0" y="-28575"/>
              <a:ext cx="966900" cy="9312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 name="Google Shape;52;p5"/>
          <p:cNvSpPr>
            <a:spLocks noGrp="1"/>
          </p:cNvSpPr>
          <p:nvPr>
            <p:ph type="pic" idx="7"/>
          </p:nvPr>
        </p:nvSpPr>
        <p:spPr>
          <a:xfrm>
            <a:off x="4220869" y="2780275"/>
            <a:ext cx="3399600" cy="4745100"/>
          </a:xfrm>
          <a:prstGeom prst="roundRect">
            <a:avLst>
              <a:gd name="adj" fmla="val 2935"/>
            </a:avLst>
          </a:prstGeom>
          <a:noFill/>
          <a:ln>
            <a:noFill/>
          </a:ln>
        </p:spPr>
        <p:txBody>
          <a:bodyPr/>
          <a:lstStyle/>
          <a:p>
            <a:endParaRPr lang="en-US"/>
          </a:p>
        </p:txBody>
      </p:sp>
      <p:sp>
        <p:nvSpPr>
          <p:cNvPr id="53" name="Google Shape;53;p5"/>
          <p:cNvSpPr txBox="1">
            <a:spLocks noGrp="1"/>
          </p:cNvSpPr>
          <p:nvPr>
            <p:ph type="subTitle" idx="8"/>
          </p:nvPr>
        </p:nvSpPr>
        <p:spPr>
          <a:xfrm>
            <a:off x="8006150" y="3758525"/>
            <a:ext cx="5473800" cy="8865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54" name="Google Shape;54;p5"/>
          <p:cNvSpPr>
            <a:spLocks noGrp="1"/>
          </p:cNvSpPr>
          <p:nvPr>
            <p:ph type="pic" idx="9"/>
          </p:nvPr>
        </p:nvSpPr>
        <p:spPr>
          <a:xfrm>
            <a:off x="16391850" y="2770950"/>
            <a:ext cx="1629000" cy="3543900"/>
          </a:xfrm>
          <a:prstGeom prst="roundRect">
            <a:avLst>
              <a:gd name="adj" fmla="val 20896"/>
            </a:avLst>
          </a:prstGeom>
          <a:noFill/>
          <a:ln>
            <a:noFill/>
          </a:ln>
        </p:spPr>
        <p:txBody>
          <a:bodyPr/>
          <a:lstStyle/>
          <a:p>
            <a:endParaRPr lang="en-US"/>
          </a:p>
        </p:txBody>
      </p:sp>
      <p:sp>
        <p:nvSpPr>
          <p:cNvPr id="55" name="Google Shape;55;p5"/>
          <p:cNvSpPr txBox="1">
            <a:spLocks noGrp="1"/>
          </p:cNvSpPr>
          <p:nvPr>
            <p:ph type="subTitle" idx="13"/>
          </p:nvPr>
        </p:nvSpPr>
        <p:spPr>
          <a:xfrm>
            <a:off x="14482675" y="7069850"/>
            <a:ext cx="33996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grpSp>
        <p:nvGrpSpPr>
          <p:cNvPr id="56" name="Google Shape;56;p5"/>
          <p:cNvGrpSpPr/>
          <p:nvPr/>
        </p:nvGrpSpPr>
        <p:grpSpPr>
          <a:xfrm>
            <a:off x="2709337" y="5487495"/>
            <a:ext cx="1273480" cy="2037796"/>
            <a:chOff x="0" y="-28575"/>
            <a:chExt cx="335400" cy="536700"/>
          </a:xfrm>
        </p:grpSpPr>
        <p:sp>
          <p:nvSpPr>
            <p:cNvPr id="57" name="Google Shape;57;p5"/>
            <p:cNvSpPr/>
            <p:nvPr/>
          </p:nvSpPr>
          <p:spPr>
            <a:xfrm>
              <a:off x="0" y="0"/>
              <a:ext cx="335321" cy="508059"/>
            </a:xfrm>
            <a:custGeom>
              <a:avLst/>
              <a:gdLst/>
              <a:ahLst/>
              <a:cxnLst/>
              <a:rect l="l" t="t" r="r" b="b"/>
              <a:pathLst>
                <a:path w="335321" h="508059" extrusionOk="0">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txBox="1"/>
            <p:nvPr/>
          </p:nvSpPr>
          <p:spPr>
            <a:xfrm>
              <a:off x="0" y="-28575"/>
              <a:ext cx="335400" cy="5367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 name="Google Shape;59;p5"/>
          <p:cNvSpPr txBox="1">
            <a:spLocks noGrp="1"/>
          </p:cNvSpPr>
          <p:nvPr>
            <p:ph type="body" idx="14"/>
          </p:nvPr>
        </p:nvSpPr>
        <p:spPr>
          <a:xfrm>
            <a:off x="2943550" y="6885775"/>
            <a:ext cx="761100" cy="452700"/>
          </a:xfrm>
          <a:prstGeom prst="rect">
            <a:avLst/>
          </a:prstGeom>
        </p:spPr>
        <p:txBody>
          <a:bodyPr spcFirstLastPara="1" wrap="square" lIns="0" tIns="0" rIns="0" bIns="0" anchor="t" anchorCtr="0">
            <a:noAutofit/>
          </a:bodyPr>
          <a:lstStyle>
            <a:lvl1pPr marL="457200" lvl="0" indent="-317500" algn="ctr">
              <a:spcBef>
                <a:spcPts val="640"/>
              </a:spcBef>
              <a:spcAft>
                <a:spcPts val="0"/>
              </a:spcAft>
              <a:buSzPts val="1400"/>
              <a:buFont typeface="Inter Light"/>
              <a:buChar char="•"/>
              <a:defRPr sz="1400" b="0">
                <a:latin typeface="Inter Light"/>
                <a:ea typeface="Inter Light"/>
                <a:cs typeface="Inter Light"/>
                <a:sym typeface="Inter Light"/>
              </a:defRPr>
            </a:lvl1pPr>
            <a:lvl2pPr marL="914400" lvl="1" indent="-317500" algn="ctr">
              <a:spcBef>
                <a:spcPts val="560"/>
              </a:spcBef>
              <a:spcAft>
                <a:spcPts val="0"/>
              </a:spcAft>
              <a:buSzPts val="1400"/>
              <a:buFont typeface="Inter Light"/>
              <a:buChar char="–"/>
              <a:defRPr sz="1400" b="0">
                <a:latin typeface="Inter Light"/>
                <a:ea typeface="Inter Light"/>
                <a:cs typeface="Inter Light"/>
                <a:sym typeface="Inter Light"/>
              </a:defRPr>
            </a:lvl2pPr>
            <a:lvl3pPr marL="1371600" lvl="2" indent="-317500" algn="ctr">
              <a:spcBef>
                <a:spcPts val="480"/>
              </a:spcBef>
              <a:spcAft>
                <a:spcPts val="0"/>
              </a:spcAft>
              <a:buSzPts val="1400"/>
              <a:buChar char="•"/>
              <a:defRPr sz="1400"/>
            </a:lvl3pPr>
            <a:lvl4pPr marL="1828800" lvl="3" indent="-317500" algn="ctr">
              <a:spcBef>
                <a:spcPts val="400"/>
              </a:spcBef>
              <a:spcAft>
                <a:spcPts val="0"/>
              </a:spcAft>
              <a:buSzPts val="1400"/>
              <a:buFont typeface="Inter Light"/>
              <a:buChar char="–"/>
              <a:defRPr sz="1400">
                <a:latin typeface="Inter Light"/>
                <a:ea typeface="Inter Light"/>
                <a:cs typeface="Inter Light"/>
                <a:sym typeface="Inter Light"/>
              </a:defRPr>
            </a:lvl4pPr>
            <a:lvl5pPr marL="2286000" lvl="4" indent="-317500" algn="ctr">
              <a:spcBef>
                <a:spcPts val="400"/>
              </a:spcBef>
              <a:spcAft>
                <a:spcPts val="0"/>
              </a:spcAft>
              <a:buSzPts val="1400"/>
              <a:buFont typeface="Inter Light"/>
              <a:buChar char="»"/>
              <a:defRPr sz="1400">
                <a:latin typeface="Inter Light"/>
                <a:ea typeface="Inter Light"/>
                <a:cs typeface="Inter Light"/>
                <a:sym typeface="Inter Light"/>
              </a:defRPr>
            </a:lvl5pPr>
            <a:lvl6pPr marL="2743200" lvl="5" indent="-317500" algn="ctr">
              <a:spcBef>
                <a:spcPts val="400"/>
              </a:spcBef>
              <a:spcAft>
                <a:spcPts val="0"/>
              </a:spcAft>
              <a:buSzPts val="1400"/>
              <a:buFont typeface="Inter Light"/>
              <a:buChar char="•"/>
              <a:defRPr sz="1400">
                <a:latin typeface="Inter Light"/>
                <a:ea typeface="Inter Light"/>
                <a:cs typeface="Inter Light"/>
                <a:sym typeface="Inter Light"/>
              </a:defRPr>
            </a:lvl6pPr>
            <a:lvl7pPr marL="3200400" lvl="6" indent="-317500" algn="ctr">
              <a:spcBef>
                <a:spcPts val="400"/>
              </a:spcBef>
              <a:spcAft>
                <a:spcPts val="0"/>
              </a:spcAft>
              <a:buSzPts val="1400"/>
              <a:buFont typeface="Inter Light"/>
              <a:buChar char="•"/>
              <a:defRPr sz="1400">
                <a:latin typeface="Inter Light"/>
                <a:ea typeface="Inter Light"/>
                <a:cs typeface="Inter Light"/>
                <a:sym typeface="Inter Light"/>
              </a:defRPr>
            </a:lvl7pPr>
            <a:lvl8pPr marL="3657600" lvl="7" indent="-317500" algn="ctr">
              <a:spcBef>
                <a:spcPts val="400"/>
              </a:spcBef>
              <a:spcAft>
                <a:spcPts val="0"/>
              </a:spcAft>
              <a:buSzPts val="1400"/>
              <a:buFont typeface="Inter Light"/>
              <a:buChar char="•"/>
              <a:defRPr sz="1400">
                <a:latin typeface="Inter Light"/>
                <a:ea typeface="Inter Light"/>
                <a:cs typeface="Inter Light"/>
                <a:sym typeface="Inter Light"/>
              </a:defRPr>
            </a:lvl8pPr>
            <a:lvl9pPr marL="4114800" lvl="8" indent="-317500" algn="ctr">
              <a:spcBef>
                <a:spcPts val="400"/>
              </a:spcBef>
              <a:spcAft>
                <a:spcPts val="0"/>
              </a:spcAft>
              <a:buSzPts val="1400"/>
              <a:buFont typeface="Inter Light"/>
              <a:buChar char="•"/>
              <a:defRPr sz="1400">
                <a:latin typeface="Inter Light"/>
                <a:ea typeface="Inter Light"/>
                <a:cs typeface="Inter Light"/>
                <a:sym typeface="Inter Light"/>
              </a:defRPr>
            </a:lvl9pPr>
          </a:lstStyle>
          <a:p>
            <a:endParaRPr/>
          </a:p>
        </p:txBody>
      </p:sp>
      <p:pic>
        <p:nvPicPr>
          <p:cNvPr id="60" name="Google Shape;60;p5"/>
          <p:cNvPicPr preferRelativeResize="0"/>
          <p:nvPr/>
        </p:nvPicPr>
        <p:blipFill>
          <a:blip r:embed="rId2">
            <a:alphaModFix/>
          </a:blip>
          <a:stretch>
            <a:fillRect/>
          </a:stretch>
        </p:blipFill>
        <p:spPr>
          <a:xfrm>
            <a:off x="6615300" y="270075"/>
            <a:ext cx="2484900" cy="2218500"/>
          </a:xfrm>
          <a:prstGeom prst="roundRect">
            <a:avLst>
              <a:gd name="adj" fmla="val 13924"/>
            </a:avLst>
          </a:prstGeom>
          <a:noFill/>
          <a:ln>
            <a:noFill/>
          </a:ln>
        </p:spPr>
      </p:pic>
      <p:sp>
        <p:nvSpPr>
          <p:cNvPr id="61" name="Google Shape;61;p5"/>
          <p:cNvSpPr>
            <a:spLocks noGrp="1"/>
          </p:cNvSpPr>
          <p:nvPr>
            <p:ph type="pic" idx="15"/>
          </p:nvPr>
        </p:nvSpPr>
        <p:spPr>
          <a:xfrm>
            <a:off x="14394825" y="7687075"/>
            <a:ext cx="3568500" cy="2330700"/>
          </a:xfrm>
          <a:prstGeom prst="roundRect">
            <a:avLst>
              <a:gd name="adj" fmla="val 16667"/>
            </a:avLst>
          </a:prstGeom>
          <a:noFill/>
          <a:ln>
            <a:noFill/>
          </a:ln>
        </p:spPr>
        <p:txBody>
          <a:bodyPr/>
          <a:lstStyle/>
          <a:p>
            <a:endParaRPr lang="en-US"/>
          </a:p>
        </p:txBody>
      </p:sp>
      <p:pic>
        <p:nvPicPr>
          <p:cNvPr id="62" name="Google Shape;62;p5"/>
          <p:cNvPicPr preferRelativeResize="0"/>
          <p:nvPr/>
        </p:nvPicPr>
        <p:blipFill>
          <a:blip r:embed="rId3">
            <a:alphaModFix/>
          </a:blip>
          <a:stretch>
            <a:fillRect/>
          </a:stretch>
        </p:blipFill>
        <p:spPr>
          <a:xfrm>
            <a:off x="9630700" y="266700"/>
            <a:ext cx="1922850" cy="1846948"/>
          </a:xfrm>
          <a:prstGeom prst="rect">
            <a:avLst/>
          </a:prstGeom>
          <a:noFill/>
          <a:ln>
            <a:noFill/>
          </a:ln>
        </p:spPr>
      </p:pic>
      <p:pic>
        <p:nvPicPr>
          <p:cNvPr id="63" name="Google Shape;63;p5"/>
          <p:cNvPicPr preferRelativeResize="0"/>
          <p:nvPr/>
        </p:nvPicPr>
        <p:blipFill>
          <a:blip r:embed="rId4">
            <a:alphaModFix/>
          </a:blip>
          <a:stretch>
            <a:fillRect/>
          </a:stretch>
        </p:blipFill>
        <p:spPr>
          <a:xfrm>
            <a:off x="255500" y="1929360"/>
            <a:ext cx="3671400" cy="3395700"/>
          </a:xfrm>
          <a:prstGeom prst="roundRect">
            <a:avLst>
              <a:gd name="adj" fmla="val 12135"/>
            </a:avLst>
          </a:prstGeom>
          <a:noFill/>
          <a:ln>
            <a:noFill/>
          </a:ln>
        </p:spPr>
      </p:pic>
      <p:grpSp>
        <p:nvGrpSpPr>
          <p:cNvPr id="64" name="Google Shape;64;p5"/>
          <p:cNvGrpSpPr/>
          <p:nvPr/>
        </p:nvGrpSpPr>
        <p:grpSpPr>
          <a:xfrm>
            <a:off x="2709337" y="7686410"/>
            <a:ext cx="6391322" cy="2330727"/>
            <a:chOff x="0" y="-28575"/>
            <a:chExt cx="1683300" cy="613850"/>
          </a:xfrm>
        </p:grpSpPr>
        <p:sp>
          <p:nvSpPr>
            <p:cNvPr id="65" name="Google Shape;65;p5"/>
            <p:cNvSpPr/>
            <p:nvPr/>
          </p:nvSpPr>
          <p:spPr>
            <a:xfrm>
              <a:off x="0" y="0"/>
              <a:ext cx="1683150" cy="585275"/>
            </a:xfrm>
            <a:custGeom>
              <a:avLst/>
              <a:gdLst/>
              <a:ahLst/>
              <a:cxnLst/>
              <a:rect l="l" t="t" r="r" b="b"/>
              <a:pathLst>
                <a:path w="1683150" h="585275" extrusionOk="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p:nvPr/>
          </p:nvSpPr>
          <p:spPr>
            <a:xfrm>
              <a:off x="0" y="-28575"/>
              <a:ext cx="1683300" cy="6138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5"/>
          <p:cNvGrpSpPr/>
          <p:nvPr/>
        </p:nvGrpSpPr>
        <p:grpSpPr>
          <a:xfrm>
            <a:off x="269877" y="5487495"/>
            <a:ext cx="2169928" cy="4530081"/>
            <a:chOff x="0" y="-28575"/>
            <a:chExt cx="571500" cy="1193100"/>
          </a:xfrm>
        </p:grpSpPr>
        <p:sp>
          <p:nvSpPr>
            <p:cNvPr id="68" name="Google Shape;68;p5"/>
            <p:cNvSpPr/>
            <p:nvPr/>
          </p:nvSpPr>
          <p:spPr>
            <a:xfrm>
              <a:off x="0" y="0"/>
              <a:ext cx="571413" cy="1164413"/>
            </a:xfrm>
            <a:custGeom>
              <a:avLst/>
              <a:gdLst/>
              <a:ahLst/>
              <a:cxnLst/>
              <a:rect l="l" t="t" r="r" b="b"/>
              <a:pathLst>
                <a:path w="571413" h="1164413" extrusionOk="0">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txBox="1"/>
            <p:nvPr/>
          </p:nvSpPr>
          <p:spPr>
            <a:xfrm>
              <a:off x="0" y="-28575"/>
              <a:ext cx="571500" cy="11931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0" name="Google Shape;70;p5"/>
          <p:cNvSpPr>
            <a:spLocks noGrp="1"/>
          </p:cNvSpPr>
          <p:nvPr>
            <p:ph type="pic" idx="16"/>
          </p:nvPr>
        </p:nvSpPr>
        <p:spPr>
          <a:xfrm>
            <a:off x="267200" y="5623500"/>
            <a:ext cx="2169900" cy="4393500"/>
          </a:xfrm>
          <a:prstGeom prst="roundRect">
            <a:avLst>
              <a:gd name="adj" fmla="val 20896"/>
            </a:avLst>
          </a:prstGeom>
          <a:noFill/>
          <a:ln>
            <a:noFill/>
          </a:ln>
        </p:spPr>
        <p:txBody>
          <a:bodyPr/>
          <a:lstStyle/>
          <a:p>
            <a:endParaRPr lang="en-US"/>
          </a:p>
        </p:txBody>
      </p:sp>
      <p:sp>
        <p:nvSpPr>
          <p:cNvPr id="71" name="Google Shape;71;p5"/>
          <p:cNvSpPr>
            <a:spLocks noGrp="1"/>
          </p:cNvSpPr>
          <p:nvPr>
            <p:ph type="pic" idx="17"/>
          </p:nvPr>
        </p:nvSpPr>
        <p:spPr>
          <a:xfrm>
            <a:off x="2709325" y="7810075"/>
            <a:ext cx="2279700" cy="2218500"/>
          </a:xfrm>
          <a:prstGeom prst="roundRect">
            <a:avLst>
              <a:gd name="adj" fmla="val 16667"/>
            </a:avLst>
          </a:prstGeom>
          <a:noFill/>
          <a:ln>
            <a:noFill/>
          </a:ln>
        </p:spPr>
        <p:txBody>
          <a:bodyPr/>
          <a:lstStyle/>
          <a:p>
            <a:endParaRPr lang="en-US"/>
          </a:p>
        </p:txBody>
      </p:sp>
      <p:grpSp>
        <p:nvGrpSpPr>
          <p:cNvPr id="72" name="Google Shape;72;p5"/>
          <p:cNvGrpSpPr/>
          <p:nvPr/>
        </p:nvGrpSpPr>
        <p:grpSpPr>
          <a:xfrm>
            <a:off x="9366749" y="7692236"/>
            <a:ext cx="4710172" cy="2330727"/>
            <a:chOff x="0" y="-28575"/>
            <a:chExt cx="1240531" cy="613850"/>
          </a:xfrm>
        </p:grpSpPr>
        <p:sp>
          <p:nvSpPr>
            <p:cNvPr id="73" name="Google Shape;73;p5"/>
            <p:cNvSpPr/>
            <p:nvPr/>
          </p:nvSpPr>
          <p:spPr>
            <a:xfrm>
              <a:off x="0" y="0"/>
              <a:ext cx="1240531" cy="585275"/>
            </a:xfrm>
            <a:custGeom>
              <a:avLst/>
              <a:gdLst/>
              <a:ahLst/>
              <a:cxnLst/>
              <a:rect l="l" t="t" r="r" b="b"/>
              <a:pathLst>
                <a:path w="1240531" h="585275" extrusionOk="0">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txBox="1"/>
            <p:nvPr/>
          </p:nvSpPr>
          <p:spPr>
            <a:xfrm>
              <a:off x="0" y="-28575"/>
              <a:ext cx="1240500" cy="6138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5" name="Google Shape;75;p5"/>
          <p:cNvPicPr preferRelativeResize="0"/>
          <p:nvPr/>
        </p:nvPicPr>
        <p:blipFill>
          <a:blip r:embed="rId5">
            <a:alphaModFix/>
          </a:blip>
          <a:stretch>
            <a:fillRect/>
          </a:stretch>
        </p:blipFill>
        <p:spPr>
          <a:xfrm>
            <a:off x="9369925" y="7797300"/>
            <a:ext cx="4707000" cy="1370100"/>
          </a:xfrm>
          <a:prstGeom prst="roundRect">
            <a:avLst>
              <a:gd name="adj" fmla="val 22086"/>
            </a:avLst>
          </a:prstGeom>
          <a:noFill/>
          <a:ln>
            <a:noFill/>
          </a:ln>
        </p:spPr>
      </p:pic>
      <p:sp>
        <p:nvSpPr>
          <p:cNvPr id="76" name="Google Shape;76;p5"/>
          <p:cNvSpPr txBox="1">
            <a:spLocks noGrp="1"/>
          </p:cNvSpPr>
          <p:nvPr>
            <p:ph type="body" idx="18"/>
          </p:nvPr>
        </p:nvSpPr>
        <p:spPr>
          <a:xfrm>
            <a:off x="5246700" y="8455475"/>
            <a:ext cx="3671400" cy="1108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Inter"/>
              <a:buChar char="•"/>
              <a:defRPr sz="3600" b="1">
                <a:latin typeface="Inter"/>
                <a:ea typeface="Inter"/>
                <a:cs typeface="Inter"/>
                <a:sym typeface="Inter"/>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SzPts val="3600"/>
              <a:buChar char="»"/>
              <a:defRPr sz="3600" b="1"/>
            </a:lvl5pPr>
            <a:lvl6pPr marL="2743200" lvl="5" indent="-457200" rtl="0">
              <a:spcBef>
                <a:spcPts val="400"/>
              </a:spcBef>
              <a:spcAft>
                <a:spcPts val="0"/>
              </a:spcAft>
              <a:buSzPts val="3600"/>
              <a:buChar char="•"/>
              <a:defRPr sz="3600" b="1"/>
            </a:lvl6pPr>
            <a:lvl7pPr marL="3200400" lvl="6" indent="-457200" rtl="0">
              <a:spcBef>
                <a:spcPts val="400"/>
              </a:spcBef>
              <a:spcAft>
                <a:spcPts val="0"/>
              </a:spcAft>
              <a:buSzPts val="3600"/>
              <a:buChar char="•"/>
              <a:defRPr sz="3600" b="1"/>
            </a:lvl7pPr>
            <a:lvl8pPr marL="3657600" lvl="7" indent="-457200" rtl="0">
              <a:spcBef>
                <a:spcPts val="400"/>
              </a:spcBef>
              <a:spcAft>
                <a:spcPts val="0"/>
              </a:spcAft>
              <a:buSzPts val="3600"/>
              <a:buChar char="•"/>
              <a:defRPr sz="3600" b="1"/>
            </a:lvl8pPr>
            <a:lvl9pPr marL="4114800" lvl="8" indent="-457200" rtl="0">
              <a:spcBef>
                <a:spcPts val="400"/>
              </a:spcBef>
              <a:spcAft>
                <a:spcPts val="0"/>
              </a:spcAft>
              <a:buSzPts val="3600"/>
              <a:buChar char="•"/>
              <a:defRPr sz="3600" b="1"/>
            </a:lvl9pPr>
          </a:lstStyle>
          <a:p>
            <a:endParaRPr/>
          </a:p>
        </p:txBody>
      </p:sp>
      <p:pic>
        <p:nvPicPr>
          <p:cNvPr id="77" name="Google Shape;77;p5"/>
          <p:cNvPicPr preferRelativeResize="0"/>
          <p:nvPr/>
        </p:nvPicPr>
        <p:blipFill>
          <a:blip r:embed="rId6">
            <a:alphaModFix/>
          </a:blip>
          <a:stretch>
            <a:fillRect/>
          </a:stretch>
        </p:blipFill>
        <p:spPr>
          <a:xfrm>
            <a:off x="2877825" y="5872533"/>
            <a:ext cx="894925" cy="721283"/>
          </a:xfrm>
          <a:prstGeom prst="rect">
            <a:avLst/>
          </a:prstGeom>
          <a:noFill/>
          <a:ln>
            <a:noFill/>
          </a:ln>
        </p:spPr>
      </p:pic>
      <p:sp>
        <p:nvSpPr>
          <p:cNvPr id="78" name="Google Shape;78;p5"/>
          <p:cNvSpPr txBox="1">
            <a:spLocks noGrp="1"/>
          </p:cNvSpPr>
          <p:nvPr>
            <p:ph type="body" idx="19"/>
          </p:nvPr>
        </p:nvSpPr>
        <p:spPr>
          <a:xfrm>
            <a:off x="9671475" y="9211250"/>
            <a:ext cx="4104600" cy="609600"/>
          </a:xfrm>
          <a:prstGeom prst="rect">
            <a:avLst/>
          </a:prstGeom>
        </p:spPr>
        <p:txBody>
          <a:bodyPr spcFirstLastPara="1" wrap="square" lIns="0" tIns="0" rIns="0" bIns="0" anchor="t" anchorCtr="0">
            <a:noAutofit/>
          </a:bodyPr>
          <a:lstStyle>
            <a:lvl1pPr marL="457200" lvl="0" indent="-457200" algn="ctr" rtl="0">
              <a:spcBef>
                <a:spcPts val="640"/>
              </a:spcBef>
              <a:spcAft>
                <a:spcPts val="0"/>
              </a:spcAft>
              <a:buSzPts val="3600"/>
              <a:buChar char="•"/>
              <a:defRPr sz="3600"/>
            </a:lvl1pPr>
            <a:lvl2pPr marL="914400" lvl="1" indent="-457200" algn="ctr" rtl="0">
              <a:spcBef>
                <a:spcPts val="560"/>
              </a:spcBef>
              <a:spcAft>
                <a:spcPts val="0"/>
              </a:spcAft>
              <a:buSzPts val="3600"/>
              <a:buChar char="–"/>
              <a:defRPr/>
            </a:lvl2pPr>
            <a:lvl3pPr marL="1371600" lvl="2" indent="-457200" algn="ctr" rtl="0">
              <a:spcBef>
                <a:spcPts val="480"/>
              </a:spcBef>
              <a:spcAft>
                <a:spcPts val="0"/>
              </a:spcAft>
              <a:buSzPts val="3600"/>
              <a:buFont typeface="Inter"/>
              <a:buChar char="•"/>
              <a:defRPr sz="3600" b="1">
                <a:latin typeface="Inter"/>
                <a:ea typeface="Inter"/>
                <a:cs typeface="Inter"/>
                <a:sym typeface="Inter"/>
              </a:defRPr>
            </a:lvl3pPr>
            <a:lvl4pPr marL="1828800" lvl="3" indent="-457200" algn="ctr" rtl="0">
              <a:spcBef>
                <a:spcPts val="400"/>
              </a:spcBef>
              <a:spcAft>
                <a:spcPts val="0"/>
              </a:spcAft>
              <a:buSzPts val="3600"/>
              <a:buChar char="–"/>
              <a:defRPr sz="3600" b="1"/>
            </a:lvl4pPr>
            <a:lvl5pPr marL="2286000" lvl="4" indent="-457200" algn="ctr" rtl="0">
              <a:spcBef>
                <a:spcPts val="400"/>
              </a:spcBef>
              <a:spcAft>
                <a:spcPts val="0"/>
              </a:spcAft>
              <a:buSzPts val="3600"/>
              <a:buChar char="»"/>
              <a:defRPr sz="3600" b="1"/>
            </a:lvl5pPr>
            <a:lvl6pPr marL="2743200" lvl="5" indent="-457200" algn="ctr" rtl="0">
              <a:spcBef>
                <a:spcPts val="400"/>
              </a:spcBef>
              <a:spcAft>
                <a:spcPts val="0"/>
              </a:spcAft>
              <a:buSzPts val="3600"/>
              <a:buChar char="•"/>
              <a:defRPr sz="3600" b="1"/>
            </a:lvl6pPr>
            <a:lvl7pPr marL="3200400" lvl="6" indent="-457200" algn="ctr" rtl="0">
              <a:spcBef>
                <a:spcPts val="400"/>
              </a:spcBef>
              <a:spcAft>
                <a:spcPts val="0"/>
              </a:spcAft>
              <a:buSzPts val="3600"/>
              <a:buChar char="•"/>
              <a:defRPr sz="3600" b="1"/>
            </a:lvl7pPr>
            <a:lvl8pPr marL="3657600" lvl="7" indent="-457200" algn="ctr" rtl="0">
              <a:spcBef>
                <a:spcPts val="400"/>
              </a:spcBef>
              <a:spcAft>
                <a:spcPts val="0"/>
              </a:spcAft>
              <a:buSzPts val="3600"/>
              <a:buChar char="•"/>
              <a:defRPr sz="3600" b="1"/>
            </a:lvl8pPr>
            <a:lvl9pPr marL="4114800" lvl="8" indent="-457200" algn="ctr" rtl="0">
              <a:spcBef>
                <a:spcPts val="400"/>
              </a:spcBef>
              <a:spcAft>
                <a:spcPts val="0"/>
              </a:spcAft>
              <a:buSzPts val="3600"/>
              <a:buChar char="•"/>
              <a:defRPr sz="36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bg>
      <p:bgPr>
        <a:solidFill>
          <a:srgbClr val="1A1A1A"/>
        </a:solidFill>
        <a:effectLst/>
      </p:bgPr>
    </p:bg>
    <p:spTree>
      <p:nvGrpSpPr>
        <p:cNvPr id="1" name="Shape 79"/>
        <p:cNvGrpSpPr/>
        <p:nvPr/>
      </p:nvGrpSpPr>
      <p:grpSpPr>
        <a:xfrm>
          <a:off x="0" y="0"/>
          <a:ext cx="0" cy="0"/>
          <a:chOff x="0" y="0"/>
          <a:chExt cx="0" cy="0"/>
        </a:xfrm>
      </p:grpSpPr>
      <p:sp>
        <p:nvSpPr>
          <p:cNvPr id="80" name="Google Shape;80;p6"/>
          <p:cNvSpPr>
            <a:spLocks noGrp="1"/>
          </p:cNvSpPr>
          <p:nvPr>
            <p:ph type="pic" idx="2"/>
          </p:nvPr>
        </p:nvSpPr>
        <p:spPr>
          <a:xfrm>
            <a:off x="269925" y="283175"/>
            <a:ext cx="5264100" cy="7242900"/>
          </a:xfrm>
          <a:prstGeom prst="roundRect">
            <a:avLst>
              <a:gd name="adj" fmla="val 5526"/>
            </a:avLst>
          </a:prstGeom>
          <a:noFill/>
          <a:ln>
            <a:noFill/>
          </a:ln>
        </p:spPr>
        <p:txBody>
          <a:bodyPr/>
          <a:lstStyle/>
          <a:p>
            <a:endParaRPr lang="en-US"/>
          </a:p>
        </p:txBody>
      </p:sp>
      <p:sp>
        <p:nvSpPr>
          <p:cNvPr id="81" name="Google Shape;81;p6"/>
          <p:cNvSpPr>
            <a:spLocks noGrp="1"/>
          </p:cNvSpPr>
          <p:nvPr>
            <p:ph type="pic" idx="3"/>
          </p:nvPr>
        </p:nvSpPr>
        <p:spPr>
          <a:xfrm>
            <a:off x="12754025" y="4270900"/>
            <a:ext cx="5264100" cy="5746200"/>
          </a:xfrm>
          <a:prstGeom prst="roundRect">
            <a:avLst>
              <a:gd name="adj" fmla="val 5526"/>
            </a:avLst>
          </a:prstGeom>
          <a:noFill/>
          <a:ln>
            <a:noFill/>
          </a:ln>
        </p:spPr>
        <p:txBody>
          <a:bodyPr/>
          <a:lstStyle/>
          <a:p>
            <a:endParaRPr lang="en-US"/>
          </a:p>
        </p:txBody>
      </p:sp>
      <p:sp>
        <p:nvSpPr>
          <p:cNvPr id="82" name="Google Shape;82;p6"/>
          <p:cNvSpPr>
            <a:spLocks noGrp="1"/>
          </p:cNvSpPr>
          <p:nvPr>
            <p:ph type="pic" idx="4"/>
          </p:nvPr>
        </p:nvSpPr>
        <p:spPr>
          <a:xfrm>
            <a:off x="12754025" y="266700"/>
            <a:ext cx="5264100" cy="3716700"/>
          </a:xfrm>
          <a:prstGeom prst="roundRect">
            <a:avLst>
              <a:gd name="adj" fmla="val 5526"/>
            </a:avLst>
          </a:prstGeom>
          <a:noFill/>
          <a:ln>
            <a:noFill/>
          </a:ln>
        </p:spPr>
        <p:txBody>
          <a:bodyPr/>
          <a:lstStyle/>
          <a:p>
            <a:endParaRPr lang="en-US"/>
          </a:p>
        </p:txBody>
      </p:sp>
      <p:sp>
        <p:nvSpPr>
          <p:cNvPr id="83" name="Google Shape;83;p6"/>
          <p:cNvSpPr>
            <a:spLocks noGrp="1"/>
          </p:cNvSpPr>
          <p:nvPr>
            <p:ph type="pic" idx="5"/>
          </p:nvPr>
        </p:nvSpPr>
        <p:spPr>
          <a:xfrm>
            <a:off x="5800725" y="266700"/>
            <a:ext cx="6686400" cy="2994300"/>
          </a:xfrm>
          <a:prstGeom prst="roundRect">
            <a:avLst>
              <a:gd name="adj" fmla="val 5526"/>
            </a:avLst>
          </a:prstGeom>
          <a:noFill/>
          <a:ln>
            <a:noFill/>
          </a:ln>
        </p:spPr>
        <p:txBody>
          <a:bodyPr/>
          <a:lstStyle/>
          <a:p>
            <a:endParaRPr lang="en-US"/>
          </a:p>
        </p:txBody>
      </p:sp>
      <p:sp>
        <p:nvSpPr>
          <p:cNvPr id="84" name="Google Shape;84;p6"/>
          <p:cNvSpPr>
            <a:spLocks noGrp="1"/>
          </p:cNvSpPr>
          <p:nvPr>
            <p:ph type="pic" idx="6"/>
          </p:nvPr>
        </p:nvSpPr>
        <p:spPr>
          <a:xfrm>
            <a:off x="269925" y="7784275"/>
            <a:ext cx="5264100" cy="2232600"/>
          </a:xfrm>
          <a:prstGeom prst="roundRect">
            <a:avLst>
              <a:gd name="adj" fmla="val 5526"/>
            </a:avLst>
          </a:prstGeom>
          <a:noFill/>
          <a:ln>
            <a:noFill/>
          </a:ln>
        </p:spPr>
        <p:txBody>
          <a:bodyPr/>
          <a:lstStyle/>
          <a:p>
            <a:endParaRPr lang="en-US"/>
          </a:p>
        </p:txBody>
      </p:sp>
      <p:sp>
        <p:nvSpPr>
          <p:cNvPr id="85" name="Google Shape;85;p6"/>
          <p:cNvSpPr>
            <a:spLocks noGrp="1"/>
          </p:cNvSpPr>
          <p:nvPr>
            <p:ph type="pic" idx="7"/>
          </p:nvPr>
        </p:nvSpPr>
        <p:spPr>
          <a:xfrm>
            <a:off x="5800725" y="8748525"/>
            <a:ext cx="6686400" cy="1268700"/>
          </a:xfrm>
          <a:prstGeom prst="roundRect">
            <a:avLst>
              <a:gd name="adj" fmla="val 5526"/>
            </a:avLst>
          </a:prstGeom>
          <a:noFill/>
          <a:ln>
            <a:noFill/>
          </a:ln>
        </p:spPr>
        <p:txBody>
          <a:bodyPr/>
          <a:lstStyle/>
          <a:p>
            <a:endParaRPr lang="en-US"/>
          </a:p>
        </p:txBody>
      </p:sp>
      <p:grpSp>
        <p:nvGrpSpPr>
          <p:cNvPr id="86" name="Google Shape;86;p6"/>
          <p:cNvGrpSpPr/>
          <p:nvPr/>
        </p:nvGrpSpPr>
        <p:grpSpPr>
          <a:xfrm>
            <a:off x="5800725" y="3408901"/>
            <a:ext cx="6686595" cy="5077974"/>
            <a:chOff x="0" y="-28575"/>
            <a:chExt cx="1761067" cy="1337400"/>
          </a:xfrm>
        </p:grpSpPr>
        <p:sp>
          <p:nvSpPr>
            <p:cNvPr id="87" name="Google Shape;87;p6"/>
            <p:cNvSpPr/>
            <p:nvPr/>
          </p:nvSpPr>
          <p:spPr>
            <a:xfrm>
              <a:off x="0" y="0"/>
              <a:ext cx="1761067" cy="1308807"/>
            </a:xfrm>
            <a:custGeom>
              <a:avLst/>
              <a:gdLst/>
              <a:ahLst/>
              <a:cxnLst/>
              <a:rect l="l" t="t" r="r" b="b"/>
              <a:pathLst>
                <a:path w="1761067" h="1308807" extrusionOk="0">
                  <a:moveTo>
                    <a:pt x="57892" y="0"/>
                  </a:moveTo>
                  <a:lnTo>
                    <a:pt x="1703175" y="0"/>
                  </a:lnTo>
                  <a:cubicBezTo>
                    <a:pt x="1735148" y="0"/>
                    <a:pt x="1761067" y="25919"/>
                    <a:pt x="1761067" y="57892"/>
                  </a:cubicBezTo>
                  <a:lnTo>
                    <a:pt x="1761067" y="1250916"/>
                  </a:lnTo>
                  <a:cubicBezTo>
                    <a:pt x="1761067" y="1266270"/>
                    <a:pt x="1754967" y="1280994"/>
                    <a:pt x="1744111" y="1291851"/>
                  </a:cubicBezTo>
                  <a:cubicBezTo>
                    <a:pt x="1733254" y="1302708"/>
                    <a:pt x="1718529" y="1308807"/>
                    <a:pt x="1703175" y="1308807"/>
                  </a:cubicBezTo>
                  <a:lnTo>
                    <a:pt x="57892" y="1308807"/>
                  </a:lnTo>
                  <a:cubicBezTo>
                    <a:pt x="25919" y="1308807"/>
                    <a:pt x="0" y="1282888"/>
                    <a:pt x="0" y="1250916"/>
                  </a:cubicBezTo>
                  <a:lnTo>
                    <a:pt x="0" y="57892"/>
                  </a:lnTo>
                  <a:cubicBezTo>
                    <a:pt x="0" y="25919"/>
                    <a:pt x="25919" y="0"/>
                    <a:pt x="578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txBox="1"/>
            <p:nvPr/>
          </p:nvSpPr>
          <p:spPr>
            <a:xfrm>
              <a:off x="0" y="-28575"/>
              <a:ext cx="1761000" cy="13374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 name="Google Shape;89;p6"/>
          <p:cNvSpPr>
            <a:spLocks noGrp="1"/>
          </p:cNvSpPr>
          <p:nvPr>
            <p:ph type="pic" idx="8"/>
          </p:nvPr>
        </p:nvSpPr>
        <p:spPr>
          <a:xfrm>
            <a:off x="5800825" y="3517400"/>
            <a:ext cx="5264100" cy="4890000"/>
          </a:xfrm>
          <a:prstGeom prst="roundRect">
            <a:avLst>
              <a:gd name="adj" fmla="val 5526"/>
            </a:avLst>
          </a:prstGeom>
          <a:noFill/>
          <a:ln>
            <a:noFill/>
          </a:ln>
        </p:spPr>
        <p:txBody>
          <a:bodyPr/>
          <a:lstStyle/>
          <a:p>
            <a:endParaRPr lang="en-US"/>
          </a:p>
        </p:txBody>
      </p:sp>
      <p:sp>
        <p:nvSpPr>
          <p:cNvPr id="90" name="Google Shape;90;p6"/>
          <p:cNvSpPr txBox="1">
            <a:spLocks noGrp="1"/>
          </p:cNvSpPr>
          <p:nvPr>
            <p:ph type="subTitle" idx="1"/>
          </p:nvPr>
        </p:nvSpPr>
        <p:spPr>
          <a:xfrm>
            <a:off x="6691550" y="7130875"/>
            <a:ext cx="5473800" cy="886500"/>
          </a:xfrm>
          <a:prstGeom prst="rect">
            <a:avLst/>
          </a:prstGeom>
        </p:spPr>
        <p:txBody>
          <a:bodyPr spcFirstLastPara="1" wrap="square" lIns="0" tIns="0" rIns="0" bIns="0" anchor="t" anchorCtr="0">
            <a:noAutofit/>
          </a:bodyPr>
          <a:lstStyle>
            <a:lvl1pPr lvl="0" algn="r"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FFFFFF"/>
              </a:buClr>
              <a:buSzPts val="10400"/>
              <a:buFont typeface="Inter"/>
              <a:buNone/>
              <a:defRPr sz="10400" b="1" i="0" u="none" strike="noStrike" cap="none">
                <a:solidFill>
                  <a:srgbClr val="FFFFFF"/>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685800" algn="l" rtl="0">
              <a:spcBef>
                <a:spcPts val="640"/>
              </a:spcBef>
              <a:spcAft>
                <a:spcPts val="0"/>
              </a:spcAft>
              <a:buClr>
                <a:srgbClr val="FFFFFF"/>
              </a:buClr>
              <a:buSzPts val="7200"/>
              <a:buFont typeface="Inter"/>
              <a:buChar char="•"/>
              <a:defRPr sz="7200" b="1" i="0" u="none" strike="noStrike" cap="none">
                <a:solidFill>
                  <a:srgbClr val="FFFFFF"/>
                </a:solidFill>
                <a:latin typeface="Inter"/>
                <a:ea typeface="Inter"/>
                <a:cs typeface="Inter"/>
                <a:sym typeface="Inter"/>
              </a:defRPr>
            </a:lvl1pPr>
            <a:lvl2pPr marL="914400" marR="0" lvl="1" indent="-457200" algn="l" rtl="0">
              <a:spcBef>
                <a:spcPts val="560"/>
              </a:spcBef>
              <a:spcAft>
                <a:spcPts val="0"/>
              </a:spcAft>
              <a:buClr>
                <a:srgbClr val="FFFFFF"/>
              </a:buClr>
              <a:buSzPts val="3600"/>
              <a:buFont typeface="Inter"/>
              <a:buChar char="–"/>
              <a:defRPr sz="3600" b="1" i="0" u="none" strike="noStrike" cap="none">
                <a:solidFill>
                  <a:srgbClr val="FFFFFF"/>
                </a:solidFill>
                <a:latin typeface="Inter"/>
                <a:ea typeface="Inter"/>
                <a:cs typeface="Inter"/>
                <a:sym typeface="Inter"/>
              </a:defRPr>
            </a:lvl2pPr>
            <a:lvl3pPr marL="1371600" marR="0" lvl="2" indent="-342900" algn="l" rtl="0">
              <a:spcBef>
                <a:spcPts val="480"/>
              </a:spcBef>
              <a:spcAft>
                <a:spcPts val="0"/>
              </a:spcAft>
              <a:buClr>
                <a:srgbClr val="FFFFFF"/>
              </a:buClr>
              <a:buSzPts val="1800"/>
              <a:buFont typeface="Inter Light"/>
              <a:buChar char="•"/>
              <a:defRPr sz="1800" i="0" u="none" strike="noStrike" cap="none">
                <a:solidFill>
                  <a:srgbClr val="FFFFFF"/>
                </a:solidFill>
                <a:latin typeface="Inter Light"/>
                <a:ea typeface="Inter Light"/>
                <a:cs typeface="Inter Light"/>
                <a:sym typeface="Inter Light"/>
              </a:defRPr>
            </a:lvl3pPr>
            <a:lvl4pPr marL="1828800" marR="0" lvl="3"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4pPr>
            <a:lvl5pPr marL="2286000" marR="0" lvl="4"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5pPr>
            <a:lvl6pPr marL="2743200" marR="0" lvl="5"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6pPr>
            <a:lvl7pPr marL="3200400" marR="0" lvl="6"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7pPr>
            <a:lvl8pPr marL="3657600" marR="0" lvl="7"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8pPr>
            <a:lvl9pPr marL="4114800" marR="0" lvl="8"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2.jpe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yushkeshari/AquaCoach" TargetMode="External"/><Relationship Id="rId2" Type="http://schemas.openxmlformats.org/officeDocument/2006/relationships/hyperlink" Target="mailto:kesharah@mail.uc.edu"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4"/>
        <p:cNvGrpSpPr/>
        <p:nvPr/>
      </p:nvGrpSpPr>
      <p:grpSpPr>
        <a:xfrm>
          <a:off x="0" y="0"/>
          <a:ext cx="0" cy="0"/>
          <a:chOff x="0" y="0"/>
          <a:chExt cx="0" cy="0"/>
        </a:xfrm>
      </p:grpSpPr>
      <p:pic>
        <p:nvPicPr>
          <p:cNvPr id="95" name="Google Shape;95;p7"/>
          <p:cNvPicPr preferRelativeResize="0"/>
          <p:nvPr/>
        </p:nvPicPr>
        <p:blipFill>
          <a:blip r:embed="rId3">
            <a:alphaModFix/>
          </a:blip>
          <a:stretch>
            <a:fillRect/>
          </a:stretch>
        </p:blipFill>
        <p:spPr>
          <a:xfrm>
            <a:off x="5906550" y="836404"/>
            <a:ext cx="6474850" cy="6551022"/>
          </a:xfrm>
          <a:prstGeom prst="rect">
            <a:avLst/>
          </a:prstGeom>
          <a:noFill/>
          <a:ln>
            <a:noFill/>
          </a:ln>
        </p:spPr>
      </p:pic>
      <p:sp>
        <p:nvSpPr>
          <p:cNvPr id="96" name="Google Shape;96;p7"/>
          <p:cNvSpPr txBox="1"/>
          <p:nvPr/>
        </p:nvSpPr>
        <p:spPr>
          <a:xfrm>
            <a:off x="5124125" y="7422275"/>
            <a:ext cx="80397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1" i="0" u="none" strike="noStrike" cap="none" dirty="0">
                <a:solidFill>
                  <a:srgbClr val="FFFFFF"/>
                </a:solidFill>
                <a:latin typeface="Inter SemiBold"/>
                <a:ea typeface="Inter SemiBold"/>
                <a:cs typeface="Inter SemiBold"/>
                <a:sym typeface="Inter SemiBold"/>
              </a:rPr>
              <a:t>AquaCoach</a:t>
            </a:r>
            <a:endParaRPr dirty="0"/>
          </a:p>
        </p:txBody>
      </p:sp>
      <p:sp>
        <p:nvSpPr>
          <p:cNvPr id="97" name="Google Shape;97;p7"/>
          <p:cNvSpPr txBox="1"/>
          <p:nvPr/>
        </p:nvSpPr>
        <p:spPr>
          <a:xfrm>
            <a:off x="6949715" y="8620520"/>
            <a:ext cx="4388569"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FFFFFF"/>
                </a:solidFill>
                <a:latin typeface="Inter"/>
                <a:ea typeface="Inter"/>
                <a:cs typeface="Inter"/>
                <a:sym typeface="Inter"/>
              </a:rPr>
              <a:t>Your ultimate hydration companion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41F12-4D30-93E3-C4FC-AAED66F2E90E}"/>
            </a:ext>
          </a:extLst>
        </p:cNvPr>
        <p:cNvGrpSpPr/>
        <p:nvPr/>
      </p:nvGrpSpPr>
      <p:grpSpPr>
        <a:xfrm>
          <a:off x="0" y="0"/>
          <a:ext cx="0" cy="0"/>
          <a:chOff x="0" y="0"/>
          <a:chExt cx="0" cy="0"/>
        </a:xfrm>
      </p:grpSpPr>
      <p:sp>
        <p:nvSpPr>
          <p:cNvPr id="2" name="Google Shape;108;p8">
            <a:extLst>
              <a:ext uri="{FF2B5EF4-FFF2-40B4-BE49-F238E27FC236}">
                <a16:creationId xmlns:a16="http://schemas.microsoft.com/office/drawing/2014/main" id="{7D125A32-DE10-7A41-83A3-7C528F5A8A53}"/>
              </a:ext>
            </a:extLst>
          </p:cNvPr>
          <p:cNvSpPr txBox="1"/>
          <p:nvPr/>
        </p:nvSpPr>
        <p:spPr>
          <a:xfrm>
            <a:off x="1123950" y="908494"/>
            <a:ext cx="16040100" cy="8993231"/>
          </a:xfrm>
          <a:prstGeom prst="rect">
            <a:avLst/>
          </a:prstGeom>
          <a:noFill/>
          <a:ln>
            <a:noFill/>
          </a:ln>
        </p:spPr>
        <p:txBody>
          <a:bodyPr spcFirstLastPara="1" wrap="square" lIns="0" tIns="0" rIns="0" bIns="0" anchor="t" anchorCtr="0">
            <a:spAutoFit/>
          </a:bodyPr>
          <a:lstStyle/>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 Background</a:t>
            </a:r>
          </a:p>
          <a:p>
            <a:pPr>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Many hydration apps rely on static daily water goals that ignore lifestyle and environmental variation.</a:t>
            </a: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Users often abandon hydration apps due to notification fatigue or lack of personalization.</a:t>
            </a: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Dehydration contributes to fatigue, cognitive decline, and reduced physical performance.</a:t>
            </a:r>
          </a:p>
          <a:p>
            <a:pPr>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Project Goals</a:t>
            </a:r>
          </a:p>
          <a:p>
            <a:pPr>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Develop a personalized hydration system that adapts to user behavior, activity, and environment.</a:t>
            </a: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Use intelligent reminders to reinforce healthy habits without overwhelming users.</a:t>
            </a: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Design an intuitive interface accessible to diverse age groups and lifestyles.</a:t>
            </a:r>
          </a:p>
          <a:p>
            <a:pPr>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Promote sustainable long-term behavioral change through data-driven feedback.</a:t>
            </a:r>
          </a:p>
          <a:p>
            <a:pPr algn="just">
              <a:lnSpc>
                <a:spcPct val="120000"/>
              </a:lnSpc>
            </a:pPr>
            <a:endParaRPr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07360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p:cNvGrpSpPr/>
        <p:nvPr/>
      </p:nvGrpSpPr>
      <p:grpSpPr>
        <a:xfrm>
          <a:off x="0" y="0"/>
          <a:ext cx="0" cy="0"/>
          <a:chOff x="0" y="0"/>
          <a:chExt cx="0" cy="0"/>
        </a:xfrm>
      </p:grpSpPr>
      <p:pic>
        <p:nvPicPr>
          <p:cNvPr id="297" name="Google Shape;297;p15"/>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p:cNvSpPr txBox="1"/>
          <p:nvPr/>
        </p:nvSpPr>
        <p:spPr>
          <a:xfrm>
            <a:off x="4062383" y="1249542"/>
            <a:ext cx="10163233"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User Stories</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641F-E975-D0DA-F3B6-30398D4F11DF}"/>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6F526126-4ACC-71BD-F9FC-E4411EE2402B}"/>
              </a:ext>
            </a:extLst>
          </p:cNvPr>
          <p:cNvSpPr>
            <a:spLocks noChangeArrowheads="1"/>
          </p:cNvSpPr>
          <p:nvPr/>
        </p:nvSpPr>
        <p:spPr bwMode="auto">
          <a:xfrm>
            <a:off x="1316182" y="2881342"/>
            <a:ext cx="1565563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buClrTx/>
            </a:pP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The AquaCoach app is designed with diverse users in mind. For example, a health-conscious individual wants to log their daily water intake to consistently track progress toward personalized hydration goals. A busy student seeks timely reminders throughout the day to ensure they stay properly hydrated despite a hectic schedule. Meanwhile, an athlete desires an intelligent system that dynamically adjusts hydration targets based on factors such as weather conditions and physical activity levels. Together, these perspectives illustrate </a:t>
            </a:r>
            <a:r>
              <a:rPr lang="en-US" sz="3200" dirty="0" err="1">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AquaCoach’s</a:t>
            </a: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commitment to accessibility, adaptability, and user-centered design that supports healthy hydration habits for every lifestyle.</a:t>
            </a: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12145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4B326-9097-1C2B-9796-2C9CE7E9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B54F6-872F-4557-E65B-FFE370760228}"/>
              </a:ext>
            </a:extLst>
          </p:cNvPr>
          <p:cNvSpPr>
            <a:spLocks noGrp="1"/>
          </p:cNvSpPr>
          <p:nvPr>
            <p:ph type="title"/>
          </p:nvPr>
        </p:nvSpPr>
        <p:spPr>
          <a:xfrm>
            <a:off x="3267666" y="1457303"/>
            <a:ext cx="11752668" cy="16329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Intellectual Merits</a:t>
            </a:r>
          </a:p>
        </p:txBody>
      </p:sp>
    </p:spTree>
    <p:extLst>
      <p:ext uri="{BB962C8B-B14F-4D97-AF65-F5344CB8AC3E}">
        <p14:creationId xmlns:p14="http://schemas.microsoft.com/office/powerpoint/2010/main" val="4487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8232-FC7E-9C40-F4BD-E95AAC1D3465}"/>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CFA7B4AF-2191-707F-9632-15996C230201}"/>
              </a:ext>
            </a:extLst>
          </p:cNvPr>
          <p:cNvSpPr>
            <a:spLocks noChangeArrowheads="1"/>
          </p:cNvSpPr>
          <p:nvPr/>
        </p:nvSpPr>
        <p:spPr bwMode="auto">
          <a:xfrm>
            <a:off x="1316182" y="649962"/>
            <a:ext cx="15655636" cy="898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Intellectual Contributions</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Designed a modular hydration goal algorithm integrating weight, activity level, and weather variables.</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Engineered a context-aware reminder engine that adapts notification timing based on user progress.</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Structured system architecture separating Intake Manager, Goal Calculator, Reminder Engine, and Data Layer for scalability.</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Integrated Apple HealthKit using secure, permission-based data exchange.</a:t>
            </a:r>
          </a:p>
          <a:p>
            <a:pPr marL="457200" lvl="0" indent="-457200">
              <a:lnSpc>
                <a:spcPct val="150000"/>
              </a:lnSpc>
              <a:buFontTx/>
              <a:buChar char="-"/>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Methodological Strength</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Applied iterative human-centered design.</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Conducted usability-driven design decisions.</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Built architecture aligned with software engineering best practices.</a:t>
            </a:r>
          </a:p>
          <a:p>
            <a:pPr algn="just" eaLnBrk="0" fontAlgn="base" hangingPunct="0">
              <a:spcBef>
                <a:spcPct val="0"/>
              </a:spcBef>
              <a:spcAft>
                <a:spcPct val="0"/>
              </a:spcAft>
              <a:buClrTx/>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97229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a:extLst>
            <a:ext uri="{FF2B5EF4-FFF2-40B4-BE49-F238E27FC236}">
              <a16:creationId xmlns:a16="http://schemas.microsoft.com/office/drawing/2014/main" id="{1A7CCEAD-DFA4-9D02-33A3-DC93DA90E515}"/>
            </a:ext>
          </a:extLst>
        </p:cNvPr>
        <p:cNvGrpSpPr/>
        <p:nvPr/>
      </p:nvGrpSpPr>
      <p:grpSpPr>
        <a:xfrm>
          <a:off x="0" y="0"/>
          <a:ext cx="0" cy="0"/>
          <a:chOff x="0" y="0"/>
          <a:chExt cx="0" cy="0"/>
        </a:xfrm>
      </p:grpSpPr>
      <p:pic>
        <p:nvPicPr>
          <p:cNvPr id="297" name="Google Shape;297;p15">
            <a:extLst>
              <a:ext uri="{FF2B5EF4-FFF2-40B4-BE49-F238E27FC236}">
                <a16:creationId xmlns:a16="http://schemas.microsoft.com/office/drawing/2014/main" id="{D70BCD8B-8569-7C6A-7E4D-862D2298C01A}"/>
              </a:ext>
            </a:extLst>
          </p:cNvPr>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a:extLst>
              <a:ext uri="{FF2B5EF4-FFF2-40B4-BE49-F238E27FC236}">
                <a16:creationId xmlns:a16="http://schemas.microsoft.com/office/drawing/2014/main" id="{BA4BDF57-52B7-D558-8D1E-E42CC62328FD}"/>
              </a:ext>
            </a:extLst>
          </p:cNvPr>
          <p:cNvSpPr txBox="1"/>
          <p:nvPr/>
        </p:nvSpPr>
        <p:spPr>
          <a:xfrm>
            <a:off x="2938663" y="1027869"/>
            <a:ext cx="12410672"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Broader Impacts</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72931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9F8E7-402A-6567-FFE2-FD7DC4496F67}"/>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DF5B67B9-63F1-882E-F696-C072C6B921A3}"/>
              </a:ext>
            </a:extLst>
          </p:cNvPr>
          <p:cNvSpPr>
            <a:spLocks noChangeArrowheads="1"/>
          </p:cNvSpPr>
          <p:nvPr/>
        </p:nvSpPr>
        <p:spPr bwMode="auto">
          <a:xfrm>
            <a:off x="1316182" y="133130"/>
            <a:ext cx="15655636" cy="10153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Health &amp; Well-Being</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Encourages sustainable hydration habits.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Supports cognitive and physical performance improvements.</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Accessibility &amp; Inclusivity</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Simple, clean UI for all ages.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Adjustable reminder frequency and customizable beverage tracking.</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Designed to function across climates and diverse hydration needs.</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Social Impact</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Promotes preventative health behavior.</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Reduces reliance on sugar-based beverages.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Enhances everyday user well-being through subtle behavioral reinforcement.</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Scalability Potential</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Expandable to wearable integration.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Potential application in athletic training and workplace wellness programs.</a:t>
            </a:r>
          </a:p>
          <a:p>
            <a:pPr>
              <a:lnSpc>
                <a:spcPct val="150000"/>
              </a:lnSpc>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922214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2EB3C-9FFD-A8B3-E22B-CB4197C23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2E054-B970-3B46-30B8-53CB9D08CEF1}"/>
              </a:ext>
            </a:extLst>
          </p:cNvPr>
          <p:cNvSpPr>
            <a:spLocks noGrp="1"/>
          </p:cNvSpPr>
          <p:nvPr>
            <p:ph type="title"/>
          </p:nvPr>
        </p:nvSpPr>
        <p:spPr>
          <a:xfrm>
            <a:off x="2105100" y="1654250"/>
            <a:ext cx="14077799" cy="16329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Design Specifications</a:t>
            </a:r>
          </a:p>
        </p:txBody>
      </p:sp>
    </p:spTree>
    <p:extLst>
      <p:ext uri="{BB962C8B-B14F-4D97-AF65-F5344CB8AC3E}">
        <p14:creationId xmlns:p14="http://schemas.microsoft.com/office/powerpoint/2010/main" val="362945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1B500-B2AC-B79D-70EB-4DD0B0279C3E}"/>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0C46F9C7-B9F9-5D48-396F-657A0AED4AC7}"/>
              </a:ext>
            </a:extLst>
          </p:cNvPr>
          <p:cNvSpPr>
            <a:spLocks noChangeArrowheads="1"/>
          </p:cNvSpPr>
          <p:nvPr/>
        </p:nvSpPr>
        <p:spPr bwMode="auto">
          <a:xfrm>
            <a:off x="1316182" y="490409"/>
            <a:ext cx="15655636" cy="943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System Overview</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iOS-based mobile application.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Modular system architecture (D0–D2).</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Local SQLite storage with optional secure cloud synchronization.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Weather API integration for environmental adjustments.</a:t>
            </a:r>
          </a:p>
          <a:p>
            <a:pPr>
              <a:lnSpc>
                <a:spcPct val="150000"/>
              </a:lnSpc>
            </a:pPr>
            <a:endPar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Functional Requirements</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Log 40+ beverage types.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Calculate personalized hydration goals.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Provide real-time dashboard analytics.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Deliver adaptive OS-level reminders.</a:t>
            </a:r>
          </a:p>
          <a:p>
            <a:pPr>
              <a:lnSpc>
                <a:spcPct val="150000"/>
              </a:lnSpc>
            </a:pPr>
            <a:endPar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Non-Functional Requirements</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Secure local data encryption.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Response time under 2 seconds.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Battery-efficient reminder scheduling.</a:t>
            </a:r>
          </a:p>
          <a:p>
            <a:pPr>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HealthKit privacy compliance. </a:t>
            </a:r>
            <a:endParaRPr kumimoji="0" lang="en-US" altLang="en-US" sz="2400" u="none" strike="noStrike" cap="none" normalizeH="0" baseline="0" dirty="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9204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a:extLst>
            <a:ext uri="{FF2B5EF4-FFF2-40B4-BE49-F238E27FC236}">
              <a16:creationId xmlns:a16="http://schemas.microsoft.com/office/drawing/2014/main" id="{BBB60378-D18D-7DAC-5445-4F45F1D83FFA}"/>
            </a:ext>
          </a:extLst>
        </p:cNvPr>
        <p:cNvGrpSpPr/>
        <p:nvPr/>
      </p:nvGrpSpPr>
      <p:grpSpPr>
        <a:xfrm>
          <a:off x="0" y="0"/>
          <a:ext cx="0" cy="0"/>
          <a:chOff x="0" y="0"/>
          <a:chExt cx="0" cy="0"/>
        </a:xfrm>
      </p:grpSpPr>
      <p:pic>
        <p:nvPicPr>
          <p:cNvPr id="297" name="Google Shape;297;p15">
            <a:extLst>
              <a:ext uri="{FF2B5EF4-FFF2-40B4-BE49-F238E27FC236}">
                <a16:creationId xmlns:a16="http://schemas.microsoft.com/office/drawing/2014/main" id="{E157EEB8-0CDB-CA46-DD82-0856E441A72D}"/>
              </a:ext>
            </a:extLst>
          </p:cNvPr>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a:extLst>
              <a:ext uri="{FF2B5EF4-FFF2-40B4-BE49-F238E27FC236}">
                <a16:creationId xmlns:a16="http://schemas.microsoft.com/office/drawing/2014/main" id="{473B3D59-B024-00BD-F5D9-AB716DB13461}"/>
              </a:ext>
            </a:extLst>
          </p:cNvPr>
          <p:cNvSpPr txBox="1"/>
          <p:nvPr/>
        </p:nvSpPr>
        <p:spPr>
          <a:xfrm>
            <a:off x="2938663" y="1027869"/>
            <a:ext cx="12410672"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Design Diagrams</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452216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103" name="Google Shape;103;p8"/>
          <p:cNvPicPr preferRelativeResize="0"/>
          <p:nvPr/>
        </p:nvPicPr>
        <p:blipFill>
          <a:blip r:embed="rId3">
            <a:alphaModFix/>
          </a:blip>
          <a:stretch>
            <a:fillRect/>
          </a:stretch>
        </p:blipFill>
        <p:spPr>
          <a:xfrm>
            <a:off x="6005579" y="344055"/>
            <a:ext cx="13543877" cy="15977989"/>
          </a:xfrm>
          <a:prstGeom prst="rect">
            <a:avLst/>
          </a:prstGeom>
          <a:noFill/>
          <a:ln>
            <a:noFill/>
          </a:ln>
        </p:spPr>
      </p:pic>
      <p:sp>
        <p:nvSpPr>
          <p:cNvPr id="104" name="Google Shape;104;p8"/>
          <p:cNvSpPr txBox="1"/>
          <p:nvPr/>
        </p:nvSpPr>
        <p:spPr>
          <a:xfrm>
            <a:off x="1028700" y="1595088"/>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Introduction</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05" name="Google Shape;105;p8"/>
          <p:cNvSpPr txBox="1"/>
          <p:nvPr/>
        </p:nvSpPr>
        <p:spPr>
          <a:xfrm>
            <a:off x="1028700" y="2746148"/>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About </a:t>
            </a:r>
          </a:p>
        </p:txBody>
      </p:sp>
      <p:sp>
        <p:nvSpPr>
          <p:cNvPr id="106" name="Google Shape;106;p8"/>
          <p:cNvSpPr txBox="1"/>
          <p:nvPr/>
        </p:nvSpPr>
        <p:spPr>
          <a:xfrm>
            <a:off x="1028700" y="5066734"/>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User Stories</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07" name="Google Shape;107;p8"/>
          <p:cNvSpPr txBox="1"/>
          <p:nvPr/>
        </p:nvSpPr>
        <p:spPr>
          <a:xfrm>
            <a:off x="1028700" y="6212279"/>
            <a:ext cx="8580124" cy="8125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Constraints</a:t>
            </a:r>
            <a:endParaRPr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Google Shape;107;p8">
            <a:extLst>
              <a:ext uri="{FF2B5EF4-FFF2-40B4-BE49-F238E27FC236}">
                <a16:creationId xmlns:a16="http://schemas.microsoft.com/office/drawing/2014/main" id="{7D7B08B6-098D-1C90-1FC9-CE382824259F}"/>
              </a:ext>
            </a:extLst>
          </p:cNvPr>
          <p:cNvSpPr txBox="1"/>
          <p:nvPr/>
        </p:nvSpPr>
        <p:spPr>
          <a:xfrm>
            <a:off x="1028700" y="7283957"/>
            <a:ext cx="8580124" cy="8125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Progress</a:t>
            </a:r>
            <a:endParaRPr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 name="TextBox 3">
            <a:extLst>
              <a:ext uri="{FF2B5EF4-FFF2-40B4-BE49-F238E27FC236}">
                <a16:creationId xmlns:a16="http://schemas.microsoft.com/office/drawing/2014/main" id="{4DD3A415-3DD9-B3AC-2F13-B07B0EF5DA38}"/>
              </a:ext>
            </a:extLst>
          </p:cNvPr>
          <p:cNvSpPr txBox="1"/>
          <p:nvPr/>
        </p:nvSpPr>
        <p:spPr>
          <a:xfrm>
            <a:off x="1028700" y="3897208"/>
            <a:ext cx="9774382" cy="904863"/>
          </a:xfrm>
          <a:prstGeom prst="rect">
            <a:avLst/>
          </a:prstGeom>
          <a:noFill/>
        </p:spPr>
        <p:txBody>
          <a:bodyPr wrap="square">
            <a:spAutoFit/>
          </a:bodyPr>
          <a:lstStyle/>
          <a:p>
            <a:pPr marL="0" marR="0" lvl="0" indent="0" algn="l" rtl="0">
              <a:lnSpc>
                <a:spcPct val="80000"/>
              </a:lnSpc>
              <a:spcBef>
                <a:spcPts val="0"/>
              </a:spcBef>
              <a:spcAft>
                <a:spcPts val="0"/>
              </a:spcAft>
              <a:buNone/>
            </a:pPr>
            <a:r>
              <a:rPr lang="en-US" sz="6600"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Team</a:t>
            </a:r>
            <a:endParaRPr lang="en-US"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CE05E-D9A4-1AEC-3A42-DD27C672A0BE}"/>
            </a:ext>
          </a:extLst>
        </p:cNvPr>
        <p:cNvGrpSpPr/>
        <p:nvPr/>
      </p:nvGrpSpPr>
      <p:grpSpPr>
        <a:xfrm>
          <a:off x="0" y="0"/>
          <a:ext cx="0" cy="0"/>
          <a:chOff x="0" y="0"/>
          <a:chExt cx="0" cy="0"/>
        </a:xfrm>
      </p:grpSpPr>
      <p:pic>
        <p:nvPicPr>
          <p:cNvPr id="4" name="Picture 3" descr="A diagram of a system&#10;&#10;AI-generated content may be incorrect.">
            <a:extLst>
              <a:ext uri="{FF2B5EF4-FFF2-40B4-BE49-F238E27FC236}">
                <a16:creationId xmlns:a16="http://schemas.microsoft.com/office/drawing/2014/main" id="{7F626ACF-EB9E-9705-590E-7ABF3B6AB023}"/>
              </a:ext>
            </a:extLst>
          </p:cNvPr>
          <p:cNvPicPr>
            <a:picLocks noChangeAspect="1"/>
          </p:cNvPicPr>
          <p:nvPr/>
        </p:nvPicPr>
        <p:blipFill>
          <a:blip r:embed="rId2"/>
          <a:stretch>
            <a:fillRect/>
          </a:stretch>
        </p:blipFill>
        <p:spPr>
          <a:xfrm>
            <a:off x="325582" y="429491"/>
            <a:ext cx="7524452" cy="4364182"/>
          </a:xfrm>
          <a:prstGeom prst="rect">
            <a:avLst/>
          </a:prstGeom>
        </p:spPr>
      </p:pic>
      <p:pic>
        <p:nvPicPr>
          <p:cNvPr id="5" name="Picture 4">
            <a:extLst>
              <a:ext uri="{FF2B5EF4-FFF2-40B4-BE49-F238E27FC236}">
                <a16:creationId xmlns:a16="http://schemas.microsoft.com/office/drawing/2014/main" id="{4F44EA6F-300C-268B-3A28-65C5B26B305A}"/>
              </a:ext>
            </a:extLst>
          </p:cNvPr>
          <p:cNvPicPr>
            <a:picLocks noChangeAspect="1"/>
          </p:cNvPicPr>
          <p:nvPr/>
        </p:nvPicPr>
        <p:blipFill>
          <a:blip r:embed="rId3"/>
          <a:srcRect t="4299" b="4420"/>
          <a:stretch>
            <a:fillRect/>
          </a:stretch>
        </p:blipFill>
        <p:spPr>
          <a:xfrm>
            <a:off x="10190018" y="429490"/>
            <a:ext cx="7772400" cy="4364183"/>
          </a:xfrm>
          <a:prstGeom prst="rect">
            <a:avLst/>
          </a:prstGeom>
        </p:spPr>
      </p:pic>
      <p:pic>
        <p:nvPicPr>
          <p:cNvPr id="7" name="Picture 6">
            <a:extLst>
              <a:ext uri="{FF2B5EF4-FFF2-40B4-BE49-F238E27FC236}">
                <a16:creationId xmlns:a16="http://schemas.microsoft.com/office/drawing/2014/main" id="{8A765DFC-EBBA-B515-14C0-62EE11CD2079}"/>
              </a:ext>
            </a:extLst>
          </p:cNvPr>
          <p:cNvPicPr>
            <a:picLocks noChangeAspect="1"/>
          </p:cNvPicPr>
          <p:nvPr/>
        </p:nvPicPr>
        <p:blipFill>
          <a:blip r:embed="rId4"/>
          <a:stretch>
            <a:fillRect/>
          </a:stretch>
        </p:blipFill>
        <p:spPr>
          <a:xfrm>
            <a:off x="4177504" y="4793673"/>
            <a:ext cx="9932992" cy="4663528"/>
          </a:xfrm>
          <a:prstGeom prst="rect">
            <a:avLst/>
          </a:prstGeom>
        </p:spPr>
      </p:pic>
    </p:spTree>
    <p:extLst>
      <p:ext uri="{BB962C8B-B14F-4D97-AF65-F5344CB8AC3E}">
        <p14:creationId xmlns:p14="http://schemas.microsoft.com/office/powerpoint/2010/main" val="302082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7A7EF-F7B8-23F0-3227-67F0391C5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486DE-AAA7-9D31-033C-AB0318F870E5}"/>
              </a:ext>
            </a:extLst>
          </p:cNvPr>
          <p:cNvSpPr>
            <a:spLocks noGrp="1"/>
          </p:cNvSpPr>
          <p:nvPr>
            <p:ph type="title"/>
          </p:nvPr>
        </p:nvSpPr>
        <p:spPr>
          <a:xfrm>
            <a:off x="2105100" y="1654250"/>
            <a:ext cx="14077799" cy="16329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Technologies</a:t>
            </a:r>
          </a:p>
        </p:txBody>
      </p:sp>
    </p:spTree>
    <p:extLst>
      <p:ext uri="{BB962C8B-B14F-4D97-AF65-F5344CB8AC3E}">
        <p14:creationId xmlns:p14="http://schemas.microsoft.com/office/powerpoint/2010/main" val="48247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173C4-0B05-4BD3-D0FD-590923B58A86}"/>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DF025420-6610-BDF7-8192-67791D09AD46}"/>
              </a:ext>
            </a:extLst>
          </p:cNvPr>
          <p:cNvSpPr>
            <a:spLocks noChangeArrowheads="1"/>
          </p:cNvSpPr>
          <p:nvPr/>
        </p:nvSpPr>
        <p:spPr bwMode="auto">
          <a:xfrm>
            <a:off x="1316182" y="70199"/>
            <a:ext cx="15655636" cy="1027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Development Stack</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Swift &amp; </a:t>
            </a:r>
            <a:r>
              <a:rPr lang="en-US" sz="240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SwiftUI</a:t>
            </a: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for iOS application.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Apple HealthKit Framework.</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SQLite / </a:t>
            </a:r>
            <a:r>
              <a:rPr lang="en-US" sz="240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CoreData</a:t>
            </a: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for persistent storage.</a:t>
            </a:r>
          </a:p>
          <a:p>
            <a:pPr marL="342900" lvl="0" indent="-342900">
              <a:lnSpc>
                <a:spcPct val="150000"/>
              </a:lnSpc>
              <a:buFontTx/>
              <a:buChar char="-"/>
            </a:pPr>
            <a:r>
              <a:rPr lang="en-US" sz="240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UserNotifications</a:t>
            </a: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Framework for reminders.</a:t>
            </a:r>
          </a:p>
          <a:p>
            <a:pPr marL="342900" lvl="0" indent="-342900">
              <a:lnSpc>
                <a:spcPct val="150000"/>
              </a:lnSpc>
              <a:buFontTx/>
              <a:buChar char="-"/>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External Integrations</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Weather API for environmental context awareness.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iCloud Sync for secure backup.</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Engineering Tools</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Xcode Development Environment.</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GitHub for version control and documentation.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Figma for user-centered UI prototyping.</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Security Implementation</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Encrypted local storage.</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Permission-based HealthKit data read and write access</a:t>
            </a:r>
            <a:r>
              <a:rPr lang="en-US" sz="2400" dirty="0"/>
              <a:t>.</a:t>
            </a:r>
          </a:p>
          <a:p>
            <a:r>
              <a:rPr lang="en-US" dirty="0"/>
              <a:t>Secure authentication handling.</a:t>
            </a:r>
            <a:endParaRPr kumimoji="0" lang="en-US" altLang="en-US" sz="2400" u="none" strike="noStrike" cap="none" normalizeH="0" baseline="0" dirty="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67709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1"/>
        <p:cNvGrpSpPr/>
        <p:nvPr/>
      </p:nvGrpSpPr>
      <p:grpSpPr>
        <a:xfrm>
          <a:off x="0" y="0"/>
          <a:ext cx="0" cy="0"/>
          <a:chOff x="0" y="0"/>
          <a:chExt cx="0" cy="0"/>
        </a:xfrm>
      </p:grpSpPr>
      <p:pic>
        <p:nvPicPr>
          <p:cNvPr id="402" name="Google Shape;402;p18"/>
          <p:cNvPicPr preferRelativeResize="0"/>
          <p:nvPr/>
        </p:nvPicPr>
        <p:blipFill>
          <a:blip r:embed="rId3">
            <a:alphaModFix/>
          </a:blip>
          <a:stretch>
            <a:fillRect/>
          </a:stretch>
        </p:blipFill>
        <p:spPr>
          <a:xfrm>
            <a:off x="1595351" y="-488485"/>
            <a:ext cx="15097298" cy="12738345"/>
          </a:xfrm>
          <a:prstGeom prst="rect">
            <a:avLst/>
          </a:prstGeom>
          <a:noFill/>
          <a:ln>
            <a:noFill/>
          </a:ln>
        </p:spPr>
      </p:pic>
      <p:sp>
        <p:nvSpPr>
          <p:cNvPr id="403" name="Google Shape;403;p18"/>
          <p:cNvSpPr txBox="1"/>
          <p:nvPr/>
        </p:nvSpPr>
        <p:spPr>
          <a:xfrm>
            <a:off x="4020259" y="4698826"/>
            <a:ext cx="9998100" cy="1181862"/>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Constraints</a:t>
            </a:r>
            <a:endParaRPr sz="9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A1DF-EE53-E0A9-3BDB-88B690CDD6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30CBF7-A036-9948-2510-927711BB383B}"/>
              </a:ext>
            </a:extLst>
          </p:cNvPr>
          <p:cNvSpPr txBox="1"/>
          <p:nvPr/>
        </p:nvSpPr>
        <p:spPr>
          <a:xfrm>
            <a:off x="1364672" y="696128"/>
            <a:ext cx="15558656" cy="8894743"/>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operates under several real-world constraints: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Economic: Uses free APIs, SQLite, and open-source frameworks due to no external funding.</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Ethical: Protects user privacy by encrypting local data and minimizing personal identifiers.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Security: Follows secure data-sharing standards with Apple HealthKit and iCloud backup encryption.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Diversity &amp; Cultural Impact: Inclusive UI supports varied languages, climates, and hydration patterns.</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These factors shape design decisions and prioritize responsibility alongside functionality.</a:t>
            </a:r>
          </a:p>
          <a:p>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62337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AE6DF33E-8E49-1A03-2705-F68962565FA9}"/>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EE9538E6-1F87-1089-0DE3-046BC9980602}"/>
              </a:ext>
            </a:extLst>
          </p:cNvPr>
          <p:cNvSpPr txBox="1"/>
          <p:nvPr/>
        </p:nvSpPr>
        <p:spPr>
          <a:xfrm>
            <a:off x="6288769" y="978379"/>
            <a:ext cx="5710462" cy="128035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Progress</a:t>
            </a:r>
            <a:endParaRPr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441;p20">
            <a:extLst>
              <a:ext uri="{FF2B5EF4-FFF2-40B4-BE49-F238E27FC236}">
                <a16:creationId xmlns:a16="http://schemas.microsoft.com/office/drawing/2014/main" id="{F85A0AE1-2133-ED68-3A57-9F867DD1B766}"/>
              </a:ext>
            </a:extLst>
          </p:cNvPr>
          <p:cNvSpPr/>
          <p:nvPr/>
        </p:nvSpPr>
        <p:spPr>
          <a:xfrm>
            <a:off x="6056872" y="3093027"/>
            <a:ext cx="6174255" cy="6320381"/>
          </a:xfrm>
          <a:custGeom>
            <a:avLst/>
            <a:gdLst/>
            <a:ahLst/>
            <a:cxnLst/>
            <a:rect l="l" t="t" r="r" b="b"/>
            <a:pathLst>
              <a:path w="1500942" h="1486102" extrusionOk="0">
                <a:moveTo>
                  <a:pt x="0" y="0"/>
                </a:moveTo>
                <a:lnTo>
                  <a:pt x="1500942" y="0"/>
                </a:lnTo>
                <a:lnTo>
                  <a:pt x="1500942"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7878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8C2-24F9-1E33-2BE9-E5D166AE3F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62FBE2-B330-8141-42E5-96615DB6800B}"/>
              </a:ext>
            </a:extLst>
          </p:cNvPr>
          <p:cNvSpPr txBox="1"/>
          <p:nvPr/>
        </p:nvSpPr>
        <p:spPr>
          <a:xfrm>
            <a:off x="1364672" y="1896457"/>
            <a:ext cx="15558656" cy="6494085"/>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Current Status: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Completed:</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Completed requirements and architecture designs </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Defined the workflow of the project</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Created UI/UX wireframes and early prototype screens</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Established GitHub repo with structured documentation and deliverables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408967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86A9C-91AE-2BFD-CF9E-910DE93C46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EAC8F0-E8EB-CEC8-3591-5E7DFFF35AA8}"/>
              </a:ext>
            </a:extLst>
          </p:cNvPr>
          <p:cNvSpPr txBox="1"/>
          <p:nvPr/>
        </p:nvSpPr>
        <p:spPr>
          <a:xfrm>
            <a:off x="1364672" y="1896457"/>
            <a:ext cx="15558656" cy="6001643"/>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Current Status: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works: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Module development for different tasks</a:t>
            </a: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a:t>
            </a: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Intake Manager</a:t>
            </a: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Beverage Manager</a:t>
            </a: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Goal Calculator</a:t>
            </a: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Reminder Engine</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561035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9AC88-006C-0F85-D677-3A05C42189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362634-2E6A-3095-EC04-2EED7C631BB7}"/>
              </a:ext>
            </a:extLst>
          </p:cNvPr>
          <p:cNvSpPr txBox="1"/>
          <p:nvPr/>
        </p:nvSpPr>
        <p:spPr>
          <a:xfrm>
            <a:off x="1364672" y="838260"/>
            <a:ext cx="15558656" cy="9448740"/>
          </a:xfrm>
          <a:prstGeom prst="rect">
            <a:avLst/>
          </a:prstGeom>
          <a:noFill/>
        </p:spPr>
        <p:txBody>
          <a:bodyPr wrap="square" rtlCol="0">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Completed</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Fully structured system architecture.</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Functional intake logging workflow.</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Database schema implementation.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Reminder scheduling logic framework.</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Preliminary Validation</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Successful data persistence across sessions.</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Reminder trigger reliability &gt;95% in simulation testing.</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HealthKit permission workflow validated.</a:t>
            </a:r>
          </a:p>
          <a:p>
            <a:pPr lvl="0">
              <a:lnSpc>
                <a:spcPct val="150000"/>
              </a:lnSpc>
            </a:pP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Remaining Tasks</a:t>
            </a:r>
            <a:endPar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Full integration testing.</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UI refinement based on usability feedback.</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Performance optimization.</a:t>
            </a:r>
          </a:p>
          <a:p>
            <a:pPr lvl="0">
              <a:lnSpc>
                <a:spcPct val="150000"/>
              </a:lnSpc>
            </a:pPr>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Finalized test plan execution.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Google Shape;409;p19">
            <a:extLst>
              <a:ext uri="{FF2B5EF4-FFF2-40B4-BE49-F238E27FC236}">
                <a16:creationId xmlns:a16="http://schemas.microsoft.com/office/drawing/2014/main" id="{7D283AF1-768A-207C-D9A4-F6EB4C9C209C}"/>
              </a:ext>
            </a:extLst>
          </p:cNvPr>
          <p:cNvSpPr txBox="1"/>
          <p:nvPr/>
        </p:nvSpPr>
        <p:spPr>
          <a:xfrm>
            <a:off x="7596809" y="395062"/>
            <a:ext cx="3094382" cy="44319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36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A Snapshot</a:t>
            </a:r>
            <a:endParaRPr sz="3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24416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8910-1367-41E4-9B50-B253AEE75E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363C94-2C81-02AB-AEB1-94B08FBB2064}"/>
              </a:ext>
            </a:extLst>
          </p:cNvPr>
          <p:cNvSpPr txBox="1"/>
          <p:nvPr/>
        </p:nvSpPr>
        <p:spPr>
          <a:xfrm>
            <a:off x="7444083" y="147868"/>
            <a:ext cx="3399833" cy="584775"/>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Reminder Engine</a:t>
            </a:r>
          </a:p>
        </p:txBody>
      </p:sp>
      <p:pic>
        <p:nvPicPr>
          <p:cNvPr id="4" name="Picture 3" descr="A screenshot of a device&#10;&#10;AI-generated content may be incorrect.">
            <a:extLst>
              <a:ext uri="{FF2B5EF4-FFF2-40B4-BE49-F238E27FC236}">
                <a16:creationId xmlns:a16="http://schemas.microsoft.com/office/drawing/2014/main" id="{4D25A972-97DC-D483-FF41-C8C31AE42477}"/>
              </a:ext>
            </a:extLst>
          </p:cNvPr>
          <p:cNvPicPr>
            <a:picLocks noChangeAspect="1"/>
          </p:cNvPicPr>
          <p:nvPr/>
        </p:nvPicPr>
        <p:blipFill>
          <a:blip r:embed="rId2"/>
          <a:stretch>
            <a:fillRect/>
          </a:stretch>
        </p:blipFill>
        <p:spPr>
          <a:xfrm>
            <a:off x="4567802" y="893064"/>
            <a:ext cx="4544317" cy="9393937"/>
          </a:xfrm>
          <a:prstGeom prst="rect">
            <a:avLst/>
          </a:prstGeom>
        </p:spPr>
      </p:pic>
      <p:pic>
        <p:nvPicPr>
          <p:cNvPr id="6" name="Picture 5" descr="Screens screenshot of a phone&#10;&#10;AI-generated content may be incorrect.">
            <a:extLst>
              <a:ext uri="{FF2B5EF4-FFF2-40B4-BE49-F238E27FC236}">
                <a16:creationId xmlns:a16="http://schemas.microsoft.com/office/drawing/2014/main" id="{C4092217-C58D-C620-4CD9-5F786BC1D925}"/>
              </a:ext>
            </a:extLst>
          </p:cNvPr>
          <p:cNvPicPr>
            <a:picLocks noChangeAspect="1"/>
          </p:cNvPicPr>
          <p:nvPr/>
        </p:nvPicPr>
        <p:blipFill>
          <a:blip r:embed="rId3"/>
          <a:stretch>
            <a:fillRect/>
          </a:stretch>
        </p:blipFill>
        <p:spPr>
          <a:xfrm>
            <a:off x="13691665" y="893061"/>
            <a:ext cx="4550005" cy="9393939"/>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28CF8F23-F3DD-48BA-26BA-37E7320125AD}"/>
              </a:ext>
            </a:extLst>
          </p:cNvPr>
          <p:cNvPicPr>
            <a:picLocks noChangeAspect="1"/>
          </p:cNvPicPr>
          <p:nvPr/>
        </p:nvPicPr>
        <p:blipFill>
          <a:blip r:embed="rId4"/>
          <a:stretch>
            <a:fillRect/>
          </a:stretch>
        </p:blipFill>
        <p:spPr>
          <a:xfrm>
            <a:off x="9123862" y="893062"/>
            <a:ext cx="4556060" cy="9393938"/>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C6DD6B68-1FFD-88FC-E81D-89EC68493F72}"/>
              </a:ext>
            </a:extLst>
          </p:cNvPr>
          <p:cNvPicPr>
            <a:picLocks noChangeAspect="1"/>
          </p:cNvPicPr>
          <p:nvPr/>
        </p:nvPicPr>
        <p:blipFill>
          <a:blip r:embed="rId5"/>
          <a:stretch>
            <a:fillRect/>
          </a:stretch>
        </p:blipFill>
        <p:spPr>
          <a:xfrm>
            <a:off x="0" y="893064"/>
            <a:ext cx="4556059" cy="9393936"/>
          </a:xfrm>
          <a:prstGeom prst="rect">
            <a:avLst/>
          </a:prstGeom>
        </p:spPr>
      </p:pic>
    </p:spTree>
    <p:extLst>
      <p:ext uri="{BB962C8B-B14F-4D97-AF65-F5344CB8AC3E}">
        <p14:creationId xmlns:p14="http://schemas.microsoft.com/office/powerpoint/2010/main" val="276114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2"/>
        <p:cNvGrpSpPr/>
        <p:nvPr/>
      </p:nvGrpSpPr>
      <p:grpSpPr>
        <a:xfrm>
          <a:off x="0" y="0"/>
          <a:ext cx="0" cy="0"/>
          <a:chOff x="0" y="0"/>
          <a:chExt cx="0" cy="0"/>
        </a:xfrm>
      </p:grpSpPr>
      <p:pic>
        <p:nvPicPr>
          <p:cNvPr id="113" name="Google Shape;113;p9"/>
          <p:cNvPicPr preferRelativeResize="0"/>
          <p:nvPr/>
        </p:nvPicPr>
        <p:blipFill>
          <a:blip r:embed="rId3">
            <a:alphaModFix/>
          </a:blip>
          <a:stretch>
            <a:fillRect/>
          </a:stretch>
        </p:blipFill>
        <p:spPr>
          <a:xfrm>
            <a:off x="4550651" y="3244084"/>
            <a:ext cx="9186698" cy="9123251"/>
          </a:xfrm>
          <a:prstGeom prst="rect">
            <a:avLst/>
          </a:prstGeom>
          <a:noFill/>
          <a:ln>
            <a:noFill/>
          </a:ln>
        </p:spPr>
      </p:pic>
      <p:sp>
        <p:nvSpPr>
          <p:cNvPr id="114" name="Google Shape;114;p9"/>
          <p:cNvSpPr txBox="1"/>
          <p:nvPr/>
        </p:nvSpPr>
        <p:spPr>
          <a:xfrm>
            <a:off x="4967251" y="1249542"/>
            <a:ext cx="8353499" cy="178371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i="0" u="none" strike="noStrike" cap="none" dirty="0">
                <a:solidFill>
                  <a:srgbClr val="FFFFFF"/>
                </a:solidFill>
                <a:latin typeface="Inter SemiBold"/>
                <a:ea typeface="Inter SemiBold"/>
                <a:cs typeface="Inter SemiBold"/>
                <a:sym typeface="Inter SemiBold"/>
              </a:rPr>
              <a:t>Introduction</a:t>
            </a:r>
            <a:endParaRPr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7E434-448A-B851-A027-AD9FF710B2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26DA89-BAC3-2D7F-F010-81E36797E71B}"/>
              </a:ext>
            </a:extLst>
          </p:cNvPr>
          <p:cNvSpPr txBox="1"/>
          <p:nvPr/>
        </p:nvSpPr>
        <p:spPr>
          <a:xfrm>
            <a:off x="7444083" y="147868"/>
            <a:ext cx="3801672" cy="584775"/>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Beverage Manager</a:t>
            </a:r>
          </a:p>
        </p:txBody>
      </p:sp>
      <p:pic>
        <p:nvPicPr>
          <p:cNvPr id="5" name="Picture 4" descr="A screenshot of a phone&#10;&#10;AI-generated content may be incorrect.">
            <a:extLst>
              <a:ext uri="{FF2B5EF4-FFF2-40B4-BE49-F238E27FC236}">
                <a16:creationId xmlns:a16="http://schemas.microsoft.com/office/drawing/2014/main" id="{2AB47510-6546-3F8C-D7BA-082E3E153E0C}"/>
              </a:ext>
            </a:extLst>
          </p:cNvPr>
          <p:cNvPicPr>
            <a:picLocks noChangeAspect="1"/>
          </p:cNvPicPr>
          <p:nvPr/>
        </p:nvPicPr>
        <p:blipFill>
          <a:blip r:embed="rId2"/>
          <a:stretch>
            <a:fillRect/>
          </a:stretch>
        </p:blipFill>
        <p:spPr>
          <a:xfrm>
            <a:off x="7157480" y="1081698"/>
            <a:ext cx="4303943" cy="8894815"/>
          </a:xfrm>
          <a:prstGeom prst="rect">
            <a:avLst/>
          </a:prstGeom>
        </p:spPr>
      </p:pic>
    </p:spTree>
    <p:extLst>
      <p:ext uri="{BB962C8B-B14F-4D97-AF65-F5344CB8AC3E}">
        <p14:creationId xmlns:p14="http://schemas.microsoft.com/office/powerpoint/2010/main" val="18330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0A6687DF-9EAF-E849-530F-CF833139F255}"/>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5357763C-8A04-5628-1CCD-E271D80358FD}"/>
              </a:ext>
            </a:extLst>
          </p:cNvPr>
          <p:cNvSpPr txBox="1"/>
          <p:nvPr/>
        </p:nvSpPr>
        <p:spPr>
          <a:xfrm>
            <a:off x="3414547" y="992233"/>
            <a:ext cx="11458904" cy="256070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Expected Accomplishments</a:t>
            </a:r>
            <a:endParaRPr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444;p20">
            <a:extLst>
              <a:ext uri="{FF2B5EF4-FFF2-40B4-BE49-F238E27FC236}">
                <a16:creationId xmlns:a16="http://schemas.microsoft.com/office/drawing/2014/main" id="{D3E05B74-31BB-340A-E2C1-72955561B6F3}"/>
              </a:ext>
            </a:extLst>
          </p:cNvPr>
          <p:cNvSpPr/>
          <p:nvPr/>
        </p:nvSpPr>
        <p:spPr>
          <a:xfrm>
            <a:off x="6159583" y="4209075"/>
            <a:ext cx="5968832" cy="5279656"/>
          </a:xfrm>
          <a:custGeom>
            <a:avLst/>
            <a:gdLst/>
            <a:ahLst/>
            <a:cxnLst/>
            <a:rect l="l" t="t" r="r" b="b"/>
            <a:pathLst>
              <a:path w="1728652" h="1486102" extrusionOk="0">
                <a:moveTo>
                  <a:pt x="0" y="0"/>
                </a:moveTo>
                <a:lnTo>
                  <a:pt x="1728652" y="0"/>
                </a:lnTo>
                <a:lnTo>
                  <a:pt x="1728652"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419184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41AB-6443-DA75-2E92-BB25E35BB3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A77E43-C10A-8897-CED1-EEDFCFD163C8}"/>
              </a:ext>
            </a:extLst>
          </p:cNvPr>
          <p:cNvSpPr txBox="1"/>
          <p:nvPr/>
        </p:nvSpPr>
        <p:spPr>
          <a:xfrm>
            <a:off x="941242" y="3620006"/>
            <a:ext cx="16405515" cy="3046988"/>
          </a:xfrm>
          <a:prstGeom prst="rect">
            <a:avLst/>
          </a:prstGeom>
          <a:noFill/>
        </p:spPr>
        <p:txBody>
          <a:bodyPr wrap="square" rtlCol="0">
            <a:spAutoFit/>
          </a:bodyPr>
          <a:lstStyle/>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Complete designing and fine-tuning UI.</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Complete each of the modules.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Complete testing.</a:t>
            </a:r>
          </a:p>
        </p:txBody>
      </p:sp>
    </p:spTree>
    <p:extLst>
      <p:ext uri="{BB962C8B-B14F-4D97-AF65-F5344CB8AC3E}">
        <p14:creationId xmlns:p14="http://schemas.microsoft.com/office/powerpoint/2010/main" val="94519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EC0F5625-7299-25AB-843E-194AA926DA91}"/>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ECEFC01B-2A5E-76BF-0F65-356F1ABC3902}"/>
              </a:ext>
            </a:extLst>
          </p:cNvPr>
          <p:cNvSpPr txBox="1"/>
          <p:nvPr/>
        </p:nvSpPr>
        <p:spPr>
          <a:xfrm>
            <a:off x="3414547" y="992233"/>
            <a:ext cx="11458904" cy="256070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Challenges and Solutions</a:t>
            </a:r>
            <a:endParaRPr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444;p20">
            <a:extLst>
              <a:ext uri="{FF2B5EF4-FFF2-40B4-BE49-F238E27FC236}">
                <a16:creationId xmlns:a16="http://schemas.microsoft.com/office/drawing/2014/main" id="{2EDA3C71-292A-DC03-FE3E-F3DCF640C355}"/>
              </a:ext>
            </a:extLst>
          </p:cNvPr>
          <p:cNvSpPr/>
          <p:nvPr/>
        </p:nvSpPr>
        <p:spPr>
          <a:xfrm>
            <a:off x="6159583" y="4209075"/>
            <a:ext cx="5968832" cy="5279656"/>
          </a:xfrm>
          <a:custGeom>
            <a:avLst/>
            <a:gdLst/>
            <a:ahLst/>
            <a:cxnLst/>
            <a:rect l="l" t="t" r="r" b="b"/>
            <a:pathLst>
              <a:path w="1728652" h="1486102" extrusionOk="0">
                <a:moveTo>
                  <a:pt x="0" y="0"/>
                </a:moveTo>
                <a:lnTo>
                  <a:pt x="1728652" y="0"/>
                </a:lnTo>
                <a:lnTo>
                  <a:pt x="1728652"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4749443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3549D-1F47-BBB4-14D6-41B441F0DF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AAB390-CB07-5E89-6C73-4329A8282D75}"/>
              </a:ext>
            </a:extLst>
          </p:cNvPr>
          <p:cNvSpPr txBox="1"/>
          <p:nvPr/>
        </p:nvSpPr>
        <p:spPr>
          <a:xfrm>
            <a:off x="2447454" y="1583936"/>
            <a:ext cx="13393092" cy="7119128"/>
          </a:xfrm>
          <a:prstGeom prst="rect">
            <a:avLst/>
          </a:prstGeom>
          <a:noFill/>
        </p:spPr>
        <p:txBody>
          <a:bodyPr wrap="square" rtlCol="0">
            <a:spAutoFit/>
          </a:bodyPr>
          <a:lstStyle/>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Challenge: Balancing Simplicity with Accuracy</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Solution: Designed modular hydration formula for scalability.</a:t>
            </a:r>
          </a:p>
          <a:p>
            <a:pPr lvl="0">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Challenge: Notification Fatigue</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Solution: Adaptive reminder logic and customizable intervals.</a:t>
            </a:r>
          </a:p>
          <a:p>
            <a:pPr lvl="0">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Challenge: Privacy &amp; Data Security</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Solution: Encrypted local storage and strict HealthKit compliance.</a:t>
            </a:r>
          </a:p>
          <a:p>
            <a:pPr lvl="0">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Challenge: Solo Development</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Solution: Structured milestone planning and disciplined documentation process.</a:t>
            </a:r>
          </a:p>
        </p:txBody>
      </p:sp>
    </p:spTree>
    <p:extLst>
      <p:ext uri="{BB962C8B-B14F-4D97-AF65-F5344CB8AC3E}">
        <p14:creationId xmlns:p14="http://schemas.microsoft.com/office/powerpoint/2010/main" val="1099097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702DF5CC-6318-266A-00C9-4124B94C8121}"/>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83A8D2BD-AE3E-EE96-4315-08148DAAB214}"/>
              </a:ext>
            </a:extLst>
          </p:cNvPr>
          <p:cNvSpPr txBox="1"/>
          <p:nvPr/>
        </p:nvSpPr>
        <p:spPr>
          <a:xfrm>
            <a:off x="3414548" y="1103070"/>
            <a:ext cx="11458904" cy="1280351"/>
          </a:xfrm>
          <a:prstGeom prst="rect">
            <a:avLst/>
          </a:prstGeom>
          <a:noFill/>
          <a:ln>
            <a:noFill/>
          </a:ln>
        </p:spPr>
        <p:txBody>
          <a:bodyPr spcFirstLastPara="1" wrap="square" lIns="0" tIns="0" rIns="0" bIns="0" anchor="t" anchorCtr="0">
            <a:spAutoFit/>
          </a:bodyPr>
          <a:lstStyle/>
          <a:p>
            <a:pPr lvl="0" algn="ctr">
              <a:lnSpc>
                <a:spcPct val="80000"/>
              </a:lnSpc>
            </a:pPr>
            <a:r>
              <a:rPr lang="en-US"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Effort Allocation</a:t>
            </a:r>
            <a:endParaRPr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448;p20">
            <a:extLst>
              <a:ext uri="{FF2B5EF4-FFF2-40B4-BE49-F238E27FC236}">
                <a16:creationId xmlns:a16="http://schemas.microsoft.com/office/drawing/2014/main" id="{FB63B94D-F58C-E8F6-43ED-A5B929F42055}"/>
              </a:ext>
            </a:extLst>
          </p:cNvPr>
          <p:cNvSpPr/>
          <p:nvPr/>
        </p:nvSpPr>
        <p:spPr>
          <a:xfrm>
            <a:off x="6335633" y="3519404"/>
            <a:ext cx="5616733" cy="5664526"/>
          </a:xfrm>
          <a:custGeom>
            <a:avLst/>
            <a:gdLst/>
            <a:ahLst/>
            <a:cxnLst/>
            <a:rect l="l" t="t" r="r" b="b"/>
            <a:pathLst>
              <a:path w="1488259" h="1486102" extrusionOk="0">
                <a:moveTo>
                  <a:pt x="0" y="0"/>
                </a:moveTo>
                <a:lnTo>
                  <a:pt x="1488259" y="0"/>
                </a:lnTo>
                <a:lnTo>
                  <a:pt x="1488259"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2360121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F94B-3961-7EFC-DAC7-C99B8260A81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E188F3-1822-99BB-0E7C-844BA3185840}"/>
              </a:ext>
            </a:extLst>
          </p:cNvPr>
          <p:cNvSpPr>
            <a:spLocks noChangeArrowheads="1"/>
          </p:cNvSpPr>
          <p:nvPr/>
        </p:nvSpPr>
        <p:spPr bwMode="auto">
          <a:xfrm>
            <a:off x="1262676" y="1511736"/>
            <a:ext cx="15762648" cy="726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Since the project is individual, I am responsible for all phases of development.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b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Key Roles: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System Architecture &amp; Design (10%)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UI &amp; Prototype Development (15%)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Module Implementation (Intake, Goal, Reminder, Storage, Apple HealthKit) (50%)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Integration &amp; Testing (15%)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Documentation &amp; Presentation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6151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3C1E890C-4237-DCAD-A6D4-EA5821083729}"/>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6F1654D2-D6D3-67E0-0FAD-C0520CD6CBC6}"/>
              </a:ext>
            </a:extLst>
          </p:cNvPr>
          <p:cNvSpPr txBox="1"/>
          <p:nvPr/>
        </p:nvSpPr>
        <p:spPr>
          <a:xfrm>
            <a:off x="3414548" y="1103070"/>
            <a:ext cx="11458904" cy="1280351"/>
          </a:xfrm>
          <a:prstGeom prst="rect">
            <a:avLst/>
          </a:prstGeom>
          <a:noFill/>
          <a:ln>
            <a:noFill/>
          </a:ln>
        </p:spPr>
        <p:txBody>
          <a:bodyPr spcFirstLastPara="1" wrap="square" lIns="0" tIns="0" rIns="0" bIns="0" anchor="t" anchorCtr="0">
            <a:spAutoFit/>
          </a:bodyPr>
          <a:lstStyle/>
          <a:p>
            <a:pPr lvl="0" algn="ctr">
              <a:lnSpc>
                <a:spcPct val="80000"/>
              </a:lnSpc>
            </a:pPr>
            <a:r>
              <a:rPr lang="en-US"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Demo</a:t>
            </a:r>
            <a:endParaRPr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454;p20">
            <a:extLst>
              <a:ext uri="{FF2B5EF4-FFF2-40B4-BE49-F238E27FC236}">
                <a16:creationId xmlns:a16="http://schemas.microsoft.com/office/drawing/2014/main" id="{7DB552E7-2B9E-3623-0386-6DC09B16B66E}"/>
              </a:ext>
            </a:extLst>
          </p:cNvPr>
          <p:cNvSpPr/>
          <p:nvPr/>
        </p:nvSpPr>
        <p:spPr>
          <a:xfrm>
            <a:off x="6132550" y="3509673"/>
            <a:ext cx="6022899" cy="5674257"/>
          </a:xfrm>
          <a:custGeom>
            <a:avLst/>
            <a:gdLst/>
            <a:ahLst/>
            <a:cxnLst/>
            <a:rect l="l" t="t" r="r" b="b"/>
            <a:pathLst>
              <a:path w="1460924" h="1345702" extrusionOk="0">
                <a:moveTo>
                  <a:pt x="0" y="0"/>
                </a:moveTo>
                <a:lnTo>
                  <a:pt x="1460924" y="0"/>
                </a:lnTo>
                <a:lnTo>
                  <a:pt x="1460924" y="1345702"/>
                </a:lnTo>
                <a:lnTo>
                  <a:pt x="0" y="13457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2721107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1FA3E-FB18-0744-AA66-1EDC5B8452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DEC6E2-F066-F7DC-5CCE-8A2618026CBB}"/>
              </a:ext>
            </a:extLst>
          </p:cNvPr>
          <p:cNvSpPr>
            <a:spLocks noChangeArrowheads="1"/>
          </p:cNvSpPr>
          <p:nvPr/>
        </p:nvSpPr>
        <p:spPr bwMode="auto">
          <a:xfrm>
            <a:off x="1707509" y="1019294"/>
            <a:ext cx="14872982" cy="82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Planned CEAS Expo Demo:</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Live demonstration of hydration logging and goal calculation.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Real-time hydration insights based on activity and weather.</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Interactive reminder system with OS-level notifications.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Dashboard display with visual progress and trend charts.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Deliverables Showcased:</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Working app prototype, poster presentation, and technical documentation.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16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0444-A8D3-C002-798B-ED7CB97DFD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B058F5A-D39E-30D2-0D44-6754A319F96D}"/>
              </a:ext>
            </a:extLst>
          </p:cNvPr>
          <p:cNvSpPr>
            <a:spLocks noChangeArrowheads="1"/>
          </p:cNvSpPr>
          <p:nvPr/>
        </p:nvSpPr>
        <p:spPr bwMode="auto">
          <a:xfrm>
            <a:off x="1887730" y="588407"/>
            <a:ext cx="14512540" cy="911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Flow of events at Expo (planned):</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Live Demonstration Flow</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User profile sign-up and setup.</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Personalized hydration goal generation.</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Beverage intake logging.</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Real-time progress dashboard update.</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Adaptive reminder trigger simulation.</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HealthKit synchronization preview.</a:t>
            </a:r>
          </a:p>
          <a:p>
            <a:pPr lvl="0">
              <a:lnSpc>
                <a:spcPct val="150000"/>
              </a:lnSpc>
            </a:pP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Demo Objectives</a:t>
            </a:r>
            <a:endPar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Demonstrate human-centered usability.</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Showcase intelligent adaptation.</a:t>
            </a:r>
          </a:p>
          <a:p>
            <a:pPr lvl="0">
              <a:lnSpc>
                <a:spcPct val="150000"/>
              </a:lnSpc>
            </a:pPr>
            <a:r>
              <a:rPr lang="en-US" sz="2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Highlight secure and scalable system architecture.</a:t>
            </a:r>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871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18"/>
        <p:cNvGrpSpPr/>
        <p:nvPr/>
      </p:nvGrpSpPr>
      <p:grpSpPr>
        <a:xfrm>
          <a:off x="0" y="0"/>
          <a:ext cx="0" cy="0"/>
          <a:chOff x="0" y="0"/>
          <a:chExt cx="0" cy="0"/>
        </a:xfrm>
      </p:grpSpPr>
      <p:grpSp>
        <p:nvGrpSpPr>
          <p:cNvPr id="119" name="Google Shape;119;p10"/>
          <p:cNvGrpSpPr/>
          <p:nvPr/>
        </p:nvGrpSpPr>
        <p:grpSpPr>
          <a:xfrm>
            <a:off x="14346766" y="2653475"/>
            <a:ext cx="3671357" cy="3667066"/>
            <a:chOff x="0" y="-28575"/>
            <a:chExt cx="966942" cy="965811"/>
          </a:xfrm>
        </p:grpSpPr>
        <p:sp>
          <p:nvSpPr>
            <p:cNvPr id="120" name="Google Shape;120;p10"/>
            <p:cNvSpPr/>
            <p:nvPr/>
          </p:nvSpPr>
          <p:spPr>
            <a:xfrm>
              <a:off x="0" y="0"/>
              <a:ext cx="966942" cy="937236"/>
            </a:xfrm>
            <a:custGeom>
              <a:avLst/>
              <a:gdLst/>
              <a:ahLst/>
              <a:cxnLst/>
              <a:rect l="l" t="t" r="r" b="b"/>
              <a:pathLst>
                <a:path w="966942" h="937236" extrusionOk="0">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p:nvPr/>
          </p:nvSpPr>
          <p:spPr>
            <a:xfrm>
              <a:off x="0" y="-28575"/>
              <a:ext cx="966942" cy="965811"/>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 name="Google Shape;122;p10"/>
          <p:cNvGrpSpPr/>
          <p:nvPr/>
        </p:nvGrpSpPr>
        <p:grpSpPr>
          <a:xfrm>
            <a:off x="4211111" y="2653475"/>
            <a:ext cx="9865779" cy="4871555"/>
            <a:chOff x="0" y="-28575"/>
            <a:chExt cx="2598394" cy="1283043"/>
          </a:xfrm>
        </p:grpSpPr>
        <p:sp>
          <p:nvSpPr>
            <p:cNvPr id="123" name="Google Shape;123;p10"/>
            <p:cNvSpPr/>
            <p:nvPr/>
          </p:nvSpPr>
          <p:spPr>
            <a:xfrm>
              <a:off x="0" y="0"/>
              <a:ext cx="2598394" cy="1254468"/>
            </a:xfrm>
            <a:custGeom>
              <a:avLst/>
              <a:gdLst/>
              <a:ahLst/>
              <a:cxnLst/>
              <a:rect l="l" t="t" r="r" b="b"/>
              <a:pathLst>
                <a:path w="2598394" h="1254468" extrusionOk="0">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txBox="1"/>
            <p:nvPr/>
          </p:nvSpPr>
          <p:spPr>
            <a:xfrm>
              <a:off x="0" y="-28575"/>
              <a:ext cx="2598394" cy="1283043"/>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5" name="Google Shape;125;p10"/>
          <p:cNvPicPr preferRelativeResize="0"/>
          <p:nvPr/>
        </p:nvPicPr>
        <p:blipFill>
          <a:blip r:embed="rId3">
            <a:alphaModFix/>
          </a:blip>
          <a:stretch>
            <a:fillRect/>
          </a:stretch>
        </p:blipFill>
        <p:spPr>
          <a:xfrm>
            <a:off x="16403875" y="2773200"/>
            <a:ext cx="1614300" cy="3543900"/>
          </a:xfrm>
          <a:prstGeom prst="roundRect">
            <a:avLst>
              <a:gd name="adj" fmla="val 20277"/>
            </a:avLst>
          </a:prstGeom>
          <a:noFill/>
          <a:ln>
            <a:noFill/>
          </a:ln>
        </p:spPr>
      </p:pic>
      <p:grpSp>
        <p:nvGrpSpPr>
          <p:cNvPr id="127" name="Google Shape;127;p10"/>
          <p:cNvGrpSpPr/>
          <p:nvPr/>
        </p:nvGrpSpPr>
        <p:grpSpPr>
          <a:xfrm>
            <a:off x="9369926" y="158204"/>
            <a:ext cx="2435133" cy="2337067"/>
            <a:chOff x="0" y="-28575"/>
            <a:chExt cx="641352" cy="615524"/>
          </a:xfrm>
        </p:grpSpPr>
        <p:sp>
          <p:nvSpPr>
            <p:cNvPr id="128" name="Google Shape;128;p10"/>
            <p:cNvSpPr/>
            <p:nvPr/>
          </p:nvSpPr>
          <p:spPr>
            <a:xfrm>
              <a:off x="0" y="0"/>
              <a:ext cx="641352" cy="586949"/>
            </a:xfrm>
            <a:custGeom>
              <a:avLst/>
              <a:gdLst/>
              <a:ahLst/>
              <a:cxnLst/>
              <a:rect l="l" t="t" r="r" b="b"/>
              <a:pathLst>
                <a:path w="641352" h="586949" extrusionOk="0">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txBox="1"/>
            <p:nvPr/>
          </p:nvSpPr>
          <p:spPr>
            <a:xfrm>
              <a:off x="0" y="-28575"/>
              <a:ext cx="641352"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10"/>
          <p:cNvGrpSpPr/>
          <p:nvPr/>
        </p:nvGrpSpPr>
        <p:grpSpPr>
          <a:xfrm>
            <a:off x="4211111" y="158204"/>
            <a:ext cx="4888938" cy="2337067"/>
            <a:chOff x="0" y="-28575"/>
            <a:chExt cx="1287622" cy="615524"/>
          </a:xfrm>
        </p:grpSpPr>
        <p:sp>
          <p:nvSpPr>
            <p:cNvPr id="131" name="Google Shape;131;p10"/>
            <p:cNvSpPr/>
            <p:nvPr/>
          </p:nvSpPr>
          <p:spPr>
            <a:xfrm>
              <a:off x="0" y="0"/>
              <a:ext cx="1287622" cy="586949"/>
            </a:xfrm>
            <a:custGeom>
              <a:avLst/>
              <a:gdLst/>
              <a:ahLst/>
              <a:cxnLst/>
              <a:rect l="l" t="t" r="r" b="b"/>
              <a:pathLst>
                <a:path w="1287622" h="586949" extrusionOk="0">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txBox="1"/>
            <p:nvPr/>
          </p:nvSpPr>
          <p:spPr>
            <a:xfrm>
              <a:off x="0" y="-28575"/>
              <a:ext cx="1287622"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0"/>
          <p:cNvGrpSpPr/>
          <p:nvPr/>
        </p:nvGrpSpPr>
        <p:grpSpPr>
          <a:xfrm>
            <a:off x="14346766" y="6481921"/>
            <a:ext cx="3671357" cy="3535202"/>
            <a:chOff x="0" y="-28575"/>
            <a:chExt cx="966942" cy="931082"/>
          </a:xfrm>
        </p:grpSpPr>
        <p:sp>
          <p:nvSpPr>
            <p:cNvPr id="134" name="Google Shape;134;p10"/>
            <p:cNvSpPr/>
            <p:nvPr/>
          </p:nvSpPr>
          <p:spPr>
            <a:xfrm>
              <a:off x="0" y="0"/>
              <a:ext cx="966942" cy="902507"/>
            </a:xfrm>
            <a:custGeom>
              <a:avLst/>
              <a:gdLst/>
              <a:ahLst/>
              <a:cxnLst/>
              <a:rect l="l" t="t" r="r" b="b"/>
              <a:pathLst>
                <a:path w="966942" h="902507" extrusionOk="0">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txBox="1"/>
            <p:nvPr/>
          </p:nvSpPr>
          <p:spPr>
            <a:xfrm>
              <a:off x="0" y="-28575"/>
              <a:ext cx="966942" cy="931082"/>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6" name="Google Shape;136;p10"/>
          <p:cNvPicPr preferRelativeResize="0"/>
          <p:nvPr/>
        </p:nvPicPr>
        <p:blipFill>
          <a:blip r:embed="rId4">
            <a:alphaModFix/>
          </a:blip>
          <a:stretch>
            <a:fillRect/>
          </a:stretch>
        </p:blipFill>
        <p:spPr>
          <a:xfrm>
            <a:off x="6615300" y="270075"/>
            <a:ext cx="2484900" cy="2218500"/>
          </a:xfrm>
          <a:prstGeom prst="roundRect">
            <a:avLst>
              <a:gd name="adj" fmla="val 13924"/>
            </a:avLst>
          </a:prstGeom>
          <a:noFill/>
          <a:ln>
            <a:noFill/>
          </a:ln>
        </p:spPr>
      </p:pic>
      <p:pic>
        <p:nvPicPr>
          <p:cNvPr id="137" name="Google Shape;137;p10"/>
          <p:cNvPicPr preferRelativeResize="0"/>
          <p:nvPr/>
        </p:nvPicPr>
        <p:blipFill>
          <a:blip r:embed="rId5">
            <a:alphaModFix/>
          </a:blip>
          <a:stretch>
            <a:fillRect/>
          </a:stretch>
        </p:blipFill>
        <p:spPr>
          <a:xfrm>
            <a:off x="9630700" y="266700"/>
            <a:ext cx="1922850" cy="1846948"/>
          </a:xfrm>
          <a:prstGeom prst="rect">
            <a:avLst/>
          </a:prstGeom>
          <a:noFill/>
          <a:ln>
            <a:noFill/>
          </a:ln>
        </p:spPr>
      </p:pic>
      <p:grpSp>
        <p:nvGrpSpPr>
          <p:cNvPr id="138" name="Google Shape;138;p10"/>
          <p:cNvGrpSpPr/>
          <p:nvPr/>
        </p:nvGrpSpPr>
        <p:grpSpPr>
          <a:xfrm>
            <a:off x="269877" y="158204"/>
            <a:ext cx="3671357" cy="5171087"/>
            <a:chOff x="0" y="-28575"/>
            <a:chExt cx="966942" cy="1361932"/>
          </a:xfrm>
        </p:grpSpPr>
        <p:sp>
          <p:nvSpPr>
            <p:cNvPr id="139" name="Google Shape;139;p10"/>
            <p:cNvSpPr/>
            <p:nvPr/>
          </p:nvSpPr>
          <p:spPr>
            <a:xfrm>
              <a:off x="0" y="0"/>
              <a:ext cx="966942" cy="1333357"/>
            </a:xfrm>
            <a:custGeom>
              <a:avLst/>
              <a:gdLst/>
              <a:ahLst/>
              <a:cxnLst/>
              <a:rect l="l" t="t" r="r" b="b"/>
              <a:pathLst>
                <a:path w="966942" h="1333357" extrusionOk="0">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txBox="1"/>
            <p:nvPr/>
          </p:nvSpPr>
          <p:spPr>
            <a:xfrm>
              <a:off x="0" y="-28575"/>
              <a:ext cx="966942" cy="1361932"/>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141;p10"/>
          <p:cNvSpPr txBox="1"/>
          <p:nvPr/>
        </p:nvSpPr>
        <p:spPr>
          <a:xfrm>
            <a:off x="14564496" y="6869896"/>
            <a:ext cx="3169322" cy="108337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4400" dirty="0">
                <a:solidFill>
                  <a:srgbClr val="E5BD79"/>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Student-made</a:t>
            </a:r>
            <a:endParaRPr sz="4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142" name="Google Shape;142;p10"/>
          <p:cNvGrpSpPr/>
          <p:nvPr/>
        </p:nvGrpSpPr>
        <p:grpSpPr>
          <a:xfrm>
            <a:off x="12074935" y="158204"/>
            <a:ext cx="5943188" cy="2337067"/>
            <a:chOff x="0" y="-28575"/>
            <a:chExt cx="1565284" cy="615524"/>
          </a:xfrm>
        </p:grpSpPr>
        <p:sp>
          <p:nvSpPr>
            <p:cNvPr id="143" name="Google Shape;143;p10"/>
            <p:cNvSpPr/>
            <p:nvPr/>
          </p:nvSpPr>
          <p:spPr>
            <a:xfrm>
              <a:off x="0" y="0"/>
              <a:ext cx="1565284" cy="586949"/>
            </a:xfrm>
            <a:custGeom>
              <a:avLst/>
              <a:gdLst/>
              <a:ahLst/>
              <a:cxnLst/>
              <a:rect l="l" t="t" r="r" b="b"/>
              <a:pathLst>
                <a:path w="1565284" h="586949" extrusionOk="0">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txBox="1"/>
            <p:nvPr/>
          </p:nvSpPr>
          <p:spPr>
            <a:xfrm>
              <a:off x="0" y="-28575"/>
              <a:ext cx="1565284"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5" name="Google Shape;145;p10"/>
          <p:cNvPicPr preferRelativeResize="0"/>
          <p:nvPr/>
        </p:nvPicPr>
        <p:blipFill>
          <a:blip r:embed="rId6">
            <a:alphaModFix/>
          </a:blip>
          <a:stretch>
            <a:fillRect/>
          </a:stretch>
        </p:blipFill>
        <p:spPr>
          <a:xfrm>
            <a:off x="14449357" y="7525029"/>
            <a:ext cx="3399600" cy="2492094"/>
          </a:xfrm>
          <a:prstGeom prst="rect">
            <a:avLst/>
          </a:prstGeom>
          <a:noFill/>
          <a:ln>
            <a:noFill/>
          </a:ln>
        </p:spPr>
      </p:pic>
      <p:pic>
        <p:nvPicPr>
          <p:cNvPr id="146" name="Google Shape;146;p10"/>
          <p:cNvPicPr preferRelativeResize="0"/>
          <p:nvPr/>
        </p:nvPicPr>
        <p:blipFill>
          <a:blip r:embed="rId7">
            <a:alphaModFix/>
          </a:blip>
          <a:stretch>
            <a:fillRect/>
          </a:stretch>
        </p:blipFill>
        <p:spPr>
          <a:xfrm>
            <a:off x="255500" y="1929360"/>
            <a:ext cx="3671400" cy="3395700"/>
          </a:xfrm>
          <a:prstGeom prst="roundRect">
            <a:avLst>
              <a:gd name="adj" fmla="val 12135"/>
            </a:avLst>
          </a:prstGeom>
          <a:noFill/>
          <a:ln>
            <a:noFill/>
          </a:ln>
        </p:spPr>
      </p:pic>
      <p:grpSp>
        <p:nvGrpSpPr>
          <p:cNvPr id="147" name="Google Shape;147;p10"/>
          <p:cNvGrpSpPr/>
          <p:nvPr/>
        </p:nvGrpSpPr>
        <p:grpSpPr>
          <a:xfrm>
            <a:off x="2709337" y="7686410"/>
            <a:ext cx="6390712" cy="2330713"/>
            <a:chOff x="0" y="-28575"/>
            <a:chExt cx="1683150" cy="613850"/>
          </a:xfrm>
        </p:grpSpPr>
        <p:sp>
          <p:nvSpPr>
            <p:cNvPr id="148" name="Google Shape;148;p10"/>
            <p:cNvSpPr/>
            <p:nvPr/>
          </p:nvSpPr>
          <p:spPr>
            <a:xfrm>
              <a:off x="0" y="0"/>
              <a:ext cx="1683150" cy="585275"/>
            </a:xfrm>
            <a:custGeom>
              <a:avLst/>
              <a:gdLst/>
              <a:ahLst/>
              <a:cxnLst/>
              <a:rect l="l" t="t" r="r" b="b"/>
              <a:pathLst>
                <a:path w="1683150" h="585275" extrusionOk="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txBox="1"/>
            <p:nvPr/>
          </p:nvSpPr>
          <p:spPr>
            <a:xfrm>
              <a:off x="0" y="-28575"/>
              <a:ext cx="1683150" cy="61385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0"/>
          <p:cNvGrpSpPr/>
          <p:nvPr/>
        </p:nvGrpSpPr>
        <p:grpSpPr>
          <a:xfrm>
            <a:off x="269877" y="5487495"/>
            <a:ext cx="2169584" cy="4529628"/>
            <a:chOff x="0" y="-28575"/>
            <a:chExt cx="571413" cy="1192988"/>
          </a:xfrm>
        </p:grpSpPr>
        <p:sp>
          <p:nvSpPr>
            <p:cNvPr id="151" name="Google Shape;151;p10"/>
            <p:cNvSpPr/>
            <p:nvPr/>
          </p:nvSpPr>
          <p:spPr>
            <a:xfrm>
              <a:off x="0" y="0"/>
              <a:ext cx="571413" cy="1164413"/>
            </a:xfrm>
            <a:custGeom>
              <a:avLst/>
              <a:gdLst/>
              <a:ahLst/>
              <a:cxnLst/>
              <a:rect l="l" t="t" r="r" b="b"/>
              <a:pathLst>
                <a:path w="571413" h="1164413" extrusionOk="0">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txBox="1"/>
            <p:nvPr/>
          </p:nvSpPr>
          <p:spPr>
            <a:xfrm>
              <a:off x="0" y="-28575"/>
              <a:ext cx="571413" cy="1192988"/>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0"/>
          <p:cNvGrpSpPr/>
          <p:nvPr/>
        </p:nvGrpSpPr>
        <p:grpSpPr>
          <a:xfrm>
            <a:off x="9366749" y="7692236"/>
            <a:ext cx="4710140" cy="2330713"/>
            <a:chOff x="0" y="-28575"/>
            <a:chExt cx="1240531" cy="613850"/>
          </a:xfrm>
        </p:grpSpPr>
        <p:sp>
          <p:nvSpPr>
            <p:cNvPr id="154" name="Google Shape;154;p10"/>
            <p:cNvSpPr/>
            <p:nvPr/>
          </p:nvSpPr>
          <p:spPr>
            <a:xfrm>
              <a:off x="0" y="0"/>
              <a:ext cx="1240531" cy="585275"/>
            </a:xfrm>
            <a:custGeom>
              <a:avLst/>
              <a:gdLst/>
              <a:ahLst/>
              <a:cxnLst/>
              <a:rect l="l" t="t" r="r" b="b"/>
              <a:pathLst>
                <a:path w="1240531" h="585275" extrusionOk="0">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txBox="1"/>
            <p:nvPr/>
          </p:nvSpPr>
          <p:spPr>
            <a:xfrm>
              <a:off x="0" y="-28575"/>
              <a:ext cx="1240531" cy="61385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7" name="Google Shape;157;p10"/>
          <p:cNvPicPr preferRelativeResize="0"/>
          <p:nvPr/>
        </p:nvPicPr>
        <p:blipFill>
          <a:blip r:embed="rId8">
            <a:alphaModFix/>
          </a:blip>
          <a:stretch>
            <a:fillRect/>
          </a:stretch>
        </p:blipFill>
        <p:spPr>
          <a:xfrm>
            <a:off x="9369925" y="7797300"/>
            <a:ext cx="4707000" cy="1370100"/>
          </a:xfrm>
          <a:prstGeom prst="roundRect">
            <a:avLst>
              <a:gd name="adj" fmla="val 22086"/>
            </a:avLst>
          </a:prstGeom>
          <a:noFill/>
          <a:ln>
            <a:noFill/>
          </a:ln>
        </p:spPr>
      </p:pic>
      <p:pic>
        <p:nvPicPr>
          <p:cNvPr id="158" name="Google Shape;158;p10"/>
          <p:cNvPicPr preferRelativeResize="0"/>
          <p:nvPr/>
        </p:nvPicPr>
        <p:blipFill>
          <a:blip r:embed="rId9">
            <a:alphaModFix/>
          </a:blip>
          <a:stretch>
            <a:fillRect/>
          </a:stretch>
        </p:blipFill>
        <p:spPr>
          <a:xfrm>
            <a:off x="2709325" y="7804675"/>
            <a:ext cx="2535300" cy="2218500"/>
          </a:xfrm>
          <a:prstGeom prst="roundRect">
            <a:avLst>
              <a:gd name="adj" fmla="val 10035"/>
            </a:avLst>
          </a:prstGeom>
          <a:noFill/>
          <a:ln>
            <a:noFill/>
          </a:ln>
        </p:spPr>
      </p:pic>
      <p:grpSp>
        <p:nvGrpSpPr>
          <p:cNvPr id="160" name="Google Shape;160;p10"/>
          <p:cNvGrpSpPr/>
          <p:nvPr/>
        </p:nvGrpSpPr>
        <p:grpSpPr>
          <a:xfrm>
            <a:off x="2709337" y="5487495"/>
            <a:ext cx="1273173" cy="2037534"/>
            <a:chOff x="0" y="-28575"/>
            <a:chExt cx="335321" cy="536634"/>
          </a:xfrm>
        </p:grpSpPr>
        <p:sp>
          <p:nvSpPr>
            <p:cNvPr id="161" name="Google Shape;161;p10"/>
            <p:cNvSpPr/>
            <p:nvPr/>
          </p:nvSpPr>
          <p:spPr>
            <a:xfrm>
              <a:off x="0" y="0"/>
              <a:ext cx="335321" cy="508059"/>
            </a:xfrm>
            <a:custGeom>
              <a:avLst/>
              <a:gdLst/>
              <a:ahLst/>
              <a:cxnLst/>
              <a:rect l="l" t="t" r="r" b="b"/>
              <a:pathLst>
                <a:path w="335321" h="508059" extrusionOk="0">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txBox="1"/>
            <p:nvPr/>
          </p:nvSpPr>
          <p:spPr>
            <a:xfrm>
              <a:off x="0" y="-28575"/>
              <a:ext cx="335321" cy="53663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3" name="Google Shape;163;p10"/>
          <p:cNvPicPr preferRelativeResize="0"/>
          <p:nvPr/>
        </p:nvPicPr>
        <p:blipFill>
          <a:blip r:embed="rId10">
            <a:alphaModFix/>
          </a:blip>
          <a:stretch>
            <a:fillRect/>
          </a:stretch>
        </p:blipFill>
        <p:spPr>
          <a:xfrm>
            <a:off x="2877825" y="5872533"/>
            <a:ext cx="894925" cy="721283"/>
          </a:xfrm>
          <a:prstGeom prst="rect">
            <a:avLst/>
          </a:prstGeom>
          <a:noFill/>
          <a:ln>
            <a:noFill/>
          </a:ln>
        </p:spPr>
      </p:pic>
      <p:sp>
        <p:nvSpPr>
          <p:cNvPr id="164" name="Google Shape;164;p10"/>
          <p:cNvSpPr txBox="1"/>
          <p:nvPr/>
        </p:nvSpPr>
        <p:spPr>
          <a:xfrm>
            <a:off x="7940208" y="4832170"/>
            <a:ext cx="5473800" cy="1938992"/>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18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I’m Aayush, and I'll be sharing with you my idea for what AquaCoach is. Follow me at @aayushkeshari on GitHub to learn more. </a:t>
            </a:r>
          </a:p>
          <a:p>
            <a:pPr marL="0" marR="0" lvl="0" indent="0" algn="just" rtl="0">
              <a:lnSpc>
                <a:spcPct val="90000"/>
              </a:lnSpc>
              <a:spcBef>
                <a:spcPts val="0"/>
              </a:spcBef>
              <a:spcAft>
                <a:spcPts val="0"/>
              </a:spcAft>
              <a:buNone/>
            </a:pPr>
            <a:endParaRPr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gn="just">
              <a:lnSpc>
                <a:spcPct val="90000"/>
              </a:lnSpc>
            </a:pPr>
            <a:r>
              <a:rPr lang="en-US" sz="1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is a smart hydration tracking application designed to encourage healthy water-intake habits through real-time analytics and adaptive reminders.</a:t>
            </a:r>
            <a:endParaRPr sz="1800" u="none" strike="noStrike" cap="none"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endParaRPr>
          </a:p>
        </p:txBody>
      </p:sp>
      <p:sp>
        <p:nvSpPr>
          <p:cNvPr id="165" name="Google Shape;165;p10"/>
          <p:cNvSpPr txBox="1"/>
          <p:nvPr/>
        </p:nvSpPr>
        <p:spPr>
          <a:xfrm>
            <a:off x="7940208" y="3798570"/>
            <a:ext cx="5473751" cy="82296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i="0" u="none" strike="noStrike" cap="none" dirty="0">
                <a:solidFill>
                  <a:srgbClr val="FFFFFF"/>
                </a:solidFill>
                <a:latin typeface="Inter SemiBold"/>
                <a:ea typeface="Inter SemiBold"/>
                <a:cs typeface="Inter SemiBold"/>
                <a:sym typeface="Inter SemiBold"/>
              </a:rPr>
              <a:t>Welcome</a:t>
            </a:r>
            <a:endParaRPr dirty="0"/>
          </a:p>
        </p:txBody>
      </p:sp>
      <p:sp>
        <p:nvSpPr>
          <p:cNvPr id="167" name="Google Shape;167;p10"/>
          <p:cNvSpPr txBox="1"/>
          <p:nvPr/>
        </p:nvSpPr>
        <p:spPr>
          <a:xfrm>
            <a:off x="14587389" y="4289131"/>
            <a:ext cx="1767358"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1" i="0" u="none" strike="noStrike" cap="none" dirty="0">
                <a:solidFill>
                  <a:srgbClr val="FFFFFF"/>
                </a:solidFill>
                <a:latin typeface="Inter SemiBold"/>
                <a:ea typeface="Inter SemiBold"/>
                <a:cs typeface="Inter SemiBold"/>
                <a:sym typeface="Inter SemiBold"/>
              </a:rPr>
              <a:t>Apple HealthKit enabled</a:t>
            </a:r>
            <a:endParaRPr dirty="0"/>
          </a:p>
        </p:txBody>
      </p:sp>
      <p:sp>
        <p:nvSpPr>
          <p:cNvPr id="168" name="Google Shape;168;p10"/>
          <p:cNvSpPr txBox="1"/>
          <p:nvPr/>
        </p:nvSpPr>
        <p:spPr>
          <a:xfrm>
            <a:off x="9600299" y="2042357"/>
            <a:ext cx="1974386" cy="221599"/>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 b="1" i="0" u="none" strike="noStrike" cap="none" dirty="0">
                <a:solidFill>
                  <a:srgbClr val="FFFFFF"/>
                </a:solidFill>
                <a:latin typeface="Inter SemiBold"/>
                <a:ea typeface="Inter SemiBold"/>
                <a:cs typeface="Inter SemiBold"/>
                <a:sym typeface="Inter SemiBold"/>
              </a:rPr>
              <a:t>Location aware</a:t>
            </a:r>
            <a:endParaRPr dirty="0"/>
          </a:p>
        </p:txBody>
      </p:sp>
      <p:sp>
        <p:nvSpPr>
          <p:cNvPr id="169" name="Google Shape;169;p10"/>
          <p:cNvSpPr txBox="1"/>
          <p:nvPr/>
        </p:nvSpPr>
        <p:spPr>
          <a:xfrm>
            <a:off x="4376480" y="829607"/>
            <a:ext cx="2279100"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Intelligent</a:t>
            </a:r>
            <a:r>
              <a:rPr lang="en-US" sz="3600" b="1" i="0" u="none" strike="noStrike" cap="none" dirty="0">
                <a:solidFill>
                  <a:srgbClr val="595959"/>
                </a:solidFill>
                <a:latin typeface="Inter SemiBold"/>
                <a:ea typeface="Inter SemiBold"/>
                <a:cs typeface="Inter SemiBold"/>
                <a:sym typeface="Inter SemiBold"/>
              </a:rPr>
              <a:t> </a:t>
            </a:r>
            <a:r>
              <a:rPr lang="en-US" sz="3600" b="1" i="0" u="none" strike="noStrike" cap="none" dirty="0">
                <a:solidFill>
                  <a:schemeClr val="bg1">
                    <a:lumMod val="95000"/>
                  </a:schemeClr>
                </a:solidFill>
                <a:latin typeface="Inter SemiBold"/>
                <a:ea typeface="Inter SemiBold"/>
                <a:cs typeface="Inter SemiBold"/>
                <a:sym typeface="Inter SemiBold"/>
              </a:rPr>
              <a:t>analytics</a:t>
            </a:r>
            <a:endParaRPr dirty="0">
              <a:solidFill>
                <a:schemeClr val="bg1">
                  <a:lumMod val="95000"/>
                </a:schemeClr>
              </a:solidFill>
            </a:endParaRPr>
          </a:p>
        </p:txBody>
      </p:sp>
      <p:sp>
        <p:nvSpPr>
          <p:cNvPr id="170" name="Google Shape;170;p10"/>
          <p:cNvSpPr txBox="1"/>
          <p:nvPr/>
        </p:nvSpPr>
        <p:spPr>
          <a:xfrm>
            <a:off x="405724" y="738750"/>
            <a:ext cx="339960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Data-driven insights</a:t>
            </a:r>
            <a:endParaRPr dirty="0">
              <a:solidFill>
                <a:schemeClr val="bg1">
                  <a:lumMod val="95000"/>
                </a:schemeClr>
              </a:solidFill>
            </a:endParaRPr>
          </a:p>
        </p:txBody>
      </p:sp>
      <p:sp>
        <p:nvSpPr>
          <p:cNvPr id="171" name="Google Shape;171;p10"/>
          <p:cNvSpPr txBox="1"/>
          <p:nvPr/>
        </p:nvSpPr>
        <p:spPr>
          <a:xfrm>
            <a:off x="2814112" y="6869896"/>
            <a:ext cx="1063623"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dirty="0">
                <a:solidFill>
                  <a:srgbClr val="B1FF4E"/>
                </a:solidFill>
                <a:latin typeface="Inter SemiBold"/>
                <a:ea typeface="Inter SemiBold"/>
                <a:cs typeface="Inter SemiBold"/>
                <a:sym typeface="Inter SemiBold"/>
              </a:rPr>
              <a:t>Workout Companion</a:t>
            </a:r>
            <a:endParaRPr dirty="0"/>
          </a:p>
        </p:txBody>
      </p:sp>
      <p:sp>
        <p:nvSpPr>
          <p:cNvPr id="172" name="Google Shape;172;p10"/>
          <p:cNvSpPr txBox="1"/>
          <p:nvPr/>
        </p:nvSpPr>
        <p:spPr>
          <a:xfrm>
            <a:off x="5246699" y="8455475"/>
            <a:ext cx="37125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595959"/>
                </a:solidFill>
                <a:latin typeface="Inter SemiBold"/>
                <a:ea typeface="Inter SemiBold"/>
                <a:cs typeface="Inter SemiBold"/>
                <a:sym typeface="Inter SemiBold"/>
              </a:rPr>
              <a:t>Health and Food </a:t>
            </a:r>
            <a:r>
              <a:rPr lang="en-US" sz="3600" b="1" dirty="0">
                <a:solidFill>
                  <a:srgbClr val="595959"/>
                </a:solidFill>
                <a:latin typeface="Inter SemiBold"/>
                <a:ea typeface="Inter SemiBold"/>
                <a:cs typeface="Inter SemiBold"/>
                <a:sym typeface="Inter SemiBold"/>
              </a:rPr>
              <a:t>Conscious</a:t>
            </a:r>
            <a:endParaRPr dirty="0"/>
          </a:p>
        </p:txBody>
      </p:sp>
      <p:sp>
        <p:nvSpPr>
          <p:cNvPr id="173" name="Google Shape;173;p10"/>
          <p:cNvSpPr txBox="1"/>
          <p:nvPr/>
        </p:nvSpPr>
        <p:spPr>
          <a:xfrm>
            <a:off x="9630708" y="9167400"/>
            <a:ext cx="4182222"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u="none" strike="noStrike" cap="none"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Environmentally Aware</a:t>
            </a:r>
            <a:endParaRPr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descr="A person in a camouflage shirt&#10;&#10;AI-generated content may be incorrect.">
            <a:extLst>
              <a:ext uri="{FF2B5EF4-FFF2-40B4-BE49-F238E27FC236}">
                <a16:creationId xmlns:a16="http://schemas.microsoft.com/office/drawing/2014/main" id="{17D3C193-8290-72BE-9A6D-69DEE7944085}"/>
              </a:ext>
            </a:extLst>
          </p:cNvPr>
          <p:cNvPicPr>
            <a:picLocks noChangeAspect="1"/>
          </p:cNvPicPr>
          <p:nvPr/>
        </p:nvPicPr>
        <p:blipFill rotWithShape="1">
          <a:blip r:embed="rId11"/>
          <a:srcRect t="2008" b="-1"/>
          <a:stretch>
            <a:fillRect/>
          </a:stretch>
        </p:blipFill>
        <p:spPr>
          <a:xfrm>
            <a:off x="4206191" y="2765148"/>
            <a:ext cx="3596822" cy="4699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170;p10">
            <a:extLst>
              <a:ext uri="{FF2B5EF4-FFF2-40B4-BE49-F238E27FC236}">
                <a16:creationId xmlns:a16="http://schemas.microsoft.com/office/drawing/2014/main" id="{F2B2DCA8-3844-4144-8AA6-84FD018EAB06}"/>
              </a:ext>
            </a:extLst>
          </p:cNvPr>
          <p:cNvSpPr txBox="1"/>
          <p:nvPr/>
        </p:nvSpPr>
        <p:spPr>
          <a:xfrm>
            <a:off x="13346729" y="766971"/>
            <a:ext cx="339960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Personalized daily goals</a:t>
            </a:r>
            <a:endParaRPr dirty="0">
              <a:solidFill>
                <a:schemeClr val="bg1">
                  <a:lumMod val="95000"/>
                </a:schemeClr>
              </a:solidFill>
            </a:endParaRPr>
          </a:p>
        </p:txBody>
      </p:sp>
      <p:sp>
        <p:nvSpPr>
          <p:cNvPr id="6" name="Google Shape;169;p10">
            <a:extLst>
              <a:ext uri="{FF2B5EF4-FFF2-40B4-BE49-F238E27FC236}">
                <a16:creationId xmlns:a16="http://schemas.microsoft.com/office/drawing/2014/main" id="{E6C25599-82A8-E36F-EC80-181C5ACB91E3}"/>
              </a:ext>
            </a:extLst>
          </p:cNvPr>
          <p:cNvSpPr txBox="1"/>
          <p:nvPr/>
        </p:nvSpPr>
        <p:spPr>
          <a:xfrm>
            <a:off x="396257" y="7255523"/>
            <a:ext cx="2095592"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chemeClr val="bg1">
                    <a:lumMod val="95000"/>
                  </a:schemeClr>
                </a:solidFill>
                <a:latin typeface="Inter SemiBold"/>
                <a:ea typeface="Inter SemiBold"/>
                <a:cs typeface="Inter SemiBold"/>
                <a:sym typeface="Inter SemiBold"/>
              </a:rPr>
              <a:t>40+</a:t>
            </a:r>
          </a:p>
          <a:p>
            <a:pPr marL="0" marR="0" lvl="0" indent="0" algn="l" rtl="0">
              <a:lnSpc>
                <a:spcPct val="100000"/>
              </a:lnSpc>
              <a:spcBef>
                <a:spcPts val="0"/>
              </a:spcBef>
              <a:spcAft>
                <a:spcPts val="0"/>
              </a:spcAft>
              <a:buNone/>
            </a:pPr>
            <a:r>
              <a:rPr lang="en-US" sz="2800" b="1" dirty="0">
                <a:solidFill>
                  <a:schemeClr val="bg1">
                    <a:lumMod val="95000"/>
                  </a:schemeClr>
                </a:solidFill>
                <a:latin typeface="Inter SemiBold"/>
                <a:ea typeface="Inter SemiBold"/>
                <a:sym typeface="Inter SemiBold"/>
              </a:rPr>
              <a:t>beverages</a:t>
            </a:r>
            <a:endParaRPr sz="2800" dirty="0">
              <a:solidFill>
                <a:schemeClr val="bg1">
                  <a:lumMod val="95000"/>
                </a:schemeClr>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409" name="Google Shape;409;p19"/>
          <p:cNvSpPr txBox="1"/>
          <p:nvPr/>
        </p:nvSpPr>
        <p:spPr>
          <a:xfrm>
            <a:off x="1951101" y="3707724"/>
            <a:ext cx="10162515"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Contact me!</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10" name="Google Shape;410;p19"/>
          <p:cNvSpPr txBox="1"/>
          <p:nvPr/>
        </p:nvSpPr>
        <p:spPr>
          <a:xfrm>
            <a:off x="1971274" y="4701842"/>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350 Straight St, Cincinnati, OH-45219</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14" name="Google Shape;414;p19"/>
          <p:cNvSpPr txBox="1"/>
          <p:nvPr/>
        </p:nvSpPr>
        <p:spPr>
          <a:xfrm>
            <a:off x="1951101" y="5690074"/>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@aayushkeshari (GitHub)</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Google Shape;414;p19">
            <a:extLst>
              <a:ext uri="{FF2B5EF4-FFF2-40B4-BE49-F238E27FC236}">
                <a16:creationId xmlns:a16="http://schemas.microsoft.com/office/drawing/2014/main" id="{D4994CF1-A306-A2D8-2268-92AA74728FB2}"/>
              </a:ext>
            </a:extLst>
          </p:cNvPr>
          <p:cNvSpPr txBox="1"/>
          <p:nvPr/>
        </p:nvSpPr>
        <p:spPr>
          <a:xfrm>
            <a:off x="1971274" y="5195958"/>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dirty="0">
                <a:solidFill>
                  <a:srgbClr val="FFFFFF"/>
                </a:solidFill>
                <a:latin typeface="Inter Light"/>
                <a:ea typeface="Inter Light"/>
                <a:cs typeface="Inter Light"/>
                <a:sym typeface="Inter Light"/>
              </a:rPr>
              <a:t>kesharah@mail.uc.</a:t>
            </a: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edu</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BD28017A-152A-EAFC-635C-DECCD73ABDAF}"/>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6615801F-F32B-3EFE-E89F-A594FA6D25CE}"/>
              </a:ext>
            </a:extLst>
          </p:cNvPr>
          <p:cNvSpPr txBox="1"/>
          <p:nvPr/>
        </p:nvSpPr>
        <p:spPr>
          <a:xfrm>
            <a:off x="4062742" y="2927508"/>
            <a:ext cx="10162515" cy="443198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i="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“I skate to where the puck is going to be, not where it has been.” </a:t>
            </a:r>
          </a:p>
          <a:p>
            <a:pPr marL="0" marR="0" lvl="0" indent="0" algn="l" rtl="0">
              <a:lnSpc>
                <a:spcPct val="80000"/>
              </a:lnSpc>
              <a:spcBef>
                <a:spcPts val="0"/>
              </a:spcBef>
              <a:spcAft>
                <a:spcPts val="0"/>
              </a:spcAft>
              <a:buNone/>
            </a:pPr>
            <a:endParaRPr lang="en-US" sz="7200" i="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endParaRPr>
          </a:p>
          <a:p>
            <a:pPr marL="0" marR="0" lvl="0" indent="0" algn="l" rtl="0">
              <a:lnSpc>
                <a:spcPct val="80000"/>
              </a:lnSpc>
              <a:spcBef>
                <a:spcPts val="0"/>
              </a:spcBef>
              <a:spcAft>
                <a:spcPts val="0"/>
              </a:spcAft>
              <a:buNone/>
            </a:pPr>
            <a:r>
              <a:rPr lang="en-US" sz="7200" i="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 Wayne Gretzky</a:t>
            </a:r>
            <a:endParaRPr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282726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746A62BF-4B44-AA80-6C02-20424CA55F7F}"/>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886BEE4B-5D05-7F67-73E6-38807A8F7C0B}"/>
              </a:ext>
            </a:extLst>
          </p:cNvPr>
          <p:cNvSpPr txBox="1"/>
          <p:nvPr/>
        </p:nvSpPr>
        <p:spPr>
          <a:xfrm>
            <a:off x="6651021" y="4503324"/>
            <a:ext cx="4985957" cy="128035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04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Thanks!</a:t>
            </a:r>
            <a:endParaRPr lang="en-US"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11940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
        <p:cNvGrpSpPr/>
        <p:nvPr/>
      </p:nvGrpSpPr>
      <p:grpSpPr>
        <a:xfrm>
          <a:off x="0" y="0"/>
          <a:ext cx="0" cy="0"/>
          <a:chOff x="0" y="0"/>
          <a:chExt cx="0" cy="0"/>
        </a:xfrm>
      </p:grpSpPr>
      <p:pic>
        <p:nvPicPr>
          <p:cNvPr id="238" name="Google Shape;238;p12"/>
          <p:cNvPicPr preferRelativeResize="0"/>
          <p:nvPr/>
        </p:nvPicPr>
        <p:blipFill>
          <a:blip r:embed="rId3">
            <a:alphaModFix/>
          </a:blip>
          <a:stretch>
            <a:fillRect/>
          </a:stretch>
        </p:blipFill>
        <p:spPr>
          <a:xfrm>
            <a:off x="3706072" y="-1724660"/>
            <a:ext cx="10875848" cy="9402007"/>
          </a:xfrm>
          <a:prstGeom prst="rect">
            <a:avLst/>
          </a:prstGeom>
          <a:noFill/>
          <a:ln>
            <a:noFill/>
          </a:ln>
        </p:spPr>
      </p:pic>
      <p:sp>
        <p:nvSpPr>
          <p:cNvPr id="239" name="Google Shape;239;p12"/>
          <p:cNvSpPr txBox="1"/>
          <p:nvPr/>
        </p:nvSpPr>
        <p:spPr>
          <a:xfrm>
            <a:off x="4456800" y="7677347"/>
            <a:ext cx="9374392" cy="17235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What AquaCoach is</a:t>
            </a:r>
            <a:endParaRPr sz="8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5CEB2-CB39-4515-2D5F-A6D83B8A3D00}"/>
            </a:ext>
          </a:extLst>
        </p:cNvPr>
        <p:cNvGrpSpPr/>
        <p:nvPr/>
      </p:nvGrpSpPr>
      <p:grpSpPr>
        <a:xfrm>
          <a:off x="0" y="0"/>
          <a:ext cx="0" cy="0"/>
          <a:chOff x="0" y="0"/>
          <a:chExt cx="0" cy="0"/>
        </a:xfrm>
      </p:grpSpPr>
      <p:sp>
        <p:nvSpPr>
          <p:cNvPr id="2" name="Google Shape;108;p8">
            <a:extLst>
              <a:ext uri="{FF2B5EF4-FFF2-40B4-BE49-F238E27FC236}">
                <a16:creationId xmlns:a16="http://schemas.microsoft.com/office/drawing/2014/main" id="{387C6F9C-E0F3-78CE-007C-151BB661BA2A}"/>
              </a:ext>
            </a:extLst>
          </p:cNvPr>
          <p:cNvSpPr txBox="1"/>
          <p:nvPr/>
        </p:nvSpPr>
        <p:spPr>
          <a:xfrm>
            <a:off x="1123950" y="3961638"/>
            <a:ext cx="16040100" cy="1772793"/>
          </a:xfrm>
          <a:prstGeom prst="rect">
            <a:avLst/>
          </a:prstGeom>
          <a:noFill/>
          <a:ln>
            <a:noFill/>
          </a:ln>
        </p:spPr>
        <p:txBody>
          <a:bodyPr spcFirstLastPara="1" wrap="square" lIns="0" tIns="0" rIns="0" bIns="0" anchor="t" anchorCtr="0">
            <a:spAutoFit/>
          </a:bodyPr>
          <a:lstStyle/>
          <a:p>
            <a:pPr algn="just">
              <a:lnSpc>
                <a:spcPct val="120000"/>
              </a:lnSpc>
            </a:pP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is to help users monitor, optimize, and personalize daily fluid intake using intelligent analytics and adaptive reminders. We aim to promote healthier hydration habits through intuitive design, predictive goal setting, and data-driven insights.</a:t>
            </a:r>
            <a:endParaRPr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86039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A9A9-C263-63F5-B428-43C17D83EBE9}"/>
              </a:ext>
            </a:extLst>
          </p:cNvPr>
          <p:cNvSpPr>
            <a:spLocks noGrp="1"/>
          </p:cNvSpPr>
          <p:nvPr>
            <p:ph type="title"/>
          </p:nvPr>
        </p:nvSpPr>
        <p:spPr>
          <a:xfrm>
            <a:off x="4959750" y="1147814"/>
            <a:ext cx="8368500" cy="16329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Team</a:t>
            </a:r>
          </a:p>
        </p:txBody>
      </p:sp>
    </p:spTree>
    <p:extLst>
      <p:ext uri="{BB962C8B-B14F-4D97-AF65-F5344CB8AC3E}">
        <p14:creationId xmlns:p14="http://schemas.microsoft.com/office/powerpoint/2010/main" val="206228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0D561-92F6-CDAB-35C0-02F3F884DB8A}"/>
              </a:ext>
            </a:extLst>
          </p:cNvPr>
          <p:cNvSpPr txBox="1"/>
          <p:nvPr/>
        </p:nvSpPr>
        <p:spPr>
          <a:xfrm>
            <a:off x="1364672" y="3589228"/>
            <a:ext cx="15558656" cy="3108543"/>
          </a:xfrm>
          <a:prstGeom prst="rect">
            <a:avLst/>
          </a:prstGeom>
          <a:noFill/>
        </p:spPr>
        <p:txBody>
          <a:bodyPr wrap="square" rtlCol="0">
            <a:spAutoFit/>
          </a:bodyPr>
          <a:lstStyle/>
          <a:p>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Team Member: Aayush (solo developer)</a:t>
            </a: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Email: </a:t>
            </a: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hlinkClick r:id="rId2">
                  <a:extLst>
                    <a:ext uri="{A12FA001-AC4F-418D-AE19-62706E023703}">
                      <ahyp:hlinkClr xmlns:ahyp="http://schemas.microsoft.com/office/drawing/2018/hyperlinkcolor" val="tx"/>
                    </a:ext>
                  </a:extLst>
                </a:hlinkClick>
              </a:rPr>
              <a:t>kesharah@mail.uc.edu</a:t>
            </a:r>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GitHub Repo: </a:t>
            </a: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hlinkClick r:id="rId3">
                  <a:extLst>
                    <a:ext uri="{A12FA001-AC4F-418D-AE19-62706E023703}">
                      <ahyp:hlinkClr xmlns:ahyp="http://schemas.microsoft.com/office/drawing/2018/hyperlinkcolor" val="tx"/>
                    </a:ext>
                  </a:extLst>
                </a:hlinkClick>
              </a:rPr>
              <a:t>github.com/aayushkeshari/AquaCoach</a:t>
            </a:r>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Advisor: Aishwarya Keshari (Amazon), Shivani Gupta (Amazon)</a:t>
            </a:r>
          </a:p>
        </p:txBody>
      </p:sp>
    </p:spTree>
    <p:extLst>
      <p:ext uri="{BB962C8B-B14F-4D97-AF65-F5344CB8AC3E}">
        <p14:creationId xmlns:p14="http://schemas.microsoft.com/office/powerpoint/2010/main" val="40401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a:extLst>
            <a:ext uri="{FF2B5EF4-FFF2-40B4-BE49-F238E27FC236}">
              <a16:creationId xmlns:a16="http://schemas.microsoft.com/office/drawing/2014/main" id="{0C16CF0A-EE45-8C45-D303-EE3699198575}"/>
            </a:ext>
          </a:extLst>
        </p:cNvPr>
        <p:cNvGrpSpPr/>
        <p:nvPr/>
      </p:nvGrpSpPr>
      <p:grpSpPr>
        <a:xfrm>
          <a:off x="0" y="0"/>
          <a:ext cx="0" cy="0"/>
          <a:chOff x="0" y="0"/>
          <a:chExt cx="0" cy="0"/>
        </a:xfrm>
      </p:grpSpPr>
      <p:pic>
        <p:nvPicPr>
          <p:cNvPr id="297" name="Google Shape;297;p15">
            <a:extLst>
              <a:ext uri="{FF2B5EF4-FFF2-40B4-BE49-F238E27FC236}">
                <a16:creationId xmlns:a16="http://schemas.microsoft.com/office/drawing/2014/main" id="{B0FF33B7-8FE8-F803-6898-5DAB7CBB10D9}"/>
              </a:ext>
            </a:extLst>
          </p:cNvPr>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a:extLst>
              <a:ext uri="{FF2B5EF4-FFF2-40B4-BE49-F238E27FC236}">
                <a16:creationId xmlns:a16="http://schemas.microsoft.com/office/drawing/2014/main" id="{C7CD462D-9BAB-1C37-C8A8-BE4EE714DB32}"/>
              </a:ext>
            </a:extLst>
          </p:cNvPr>
          <p:cNvSpPr txBox="1"/>
          <p:nvPr/>
        </p:nvSpPr>
        <p:spPr>
          <a:xfrm>
            <a:off x="1925683" y="796239"/>
            <a:ext cx="14436632"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Goals and Background</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910400138"/>
      </p:ext>
    </p:extLst>
  </p:cSld>
  <p:clrMapOvr>
    <a:masterClrMapping/>
  </p:clrMapOvr>
  <p:transition>
    <p:fade/>
  </p:transition>
</p:sld>
</file>

<file path=ppt/theme/theme1.xml><?xml version="1.0" encoding="utf-8"?>
<a:theme xmlns:a="http://schemas.openxmlformats.org/drawingml/2006/main" name="Apple Keynote Presentation Inspire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1286</Words>
  <Application>Microsoft Macintosh PowerPoint</Application>
  <PresentationFormat>Custom</PresentationFormat>
  <Paragraphs>235</Paragraphs>
  <Slides>42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Inter SemiBold</vt:lpstr>
      <vt:lpstr>Inter Light</vt:lpstr>
      <vt:lpstr>Helvetica Neue</vt:lpstr>
      <vt:lpstr>Helvetica Neue Medium</vt:lpstr>
      <vt:lpstr>Arial</vt:lpstr>
      <vt:lpstr>Inter</vt:lpstr>
      <vt:lpstr>Calibri</vt:lpstr>
      <vt:lpstr>Apple Keynote Presentation Inspired</vt:lpstr>
      <vt:lpstr>PowerPoint Presentation</vt:lpstr>
      <vt:lpstr>PowerPoint Presentation</vt:lpstr>
      <vt:lpstr>PowerPoint Presentation</vt:lpstr>
      <vt:lpstr>PowerPoint Presentation</vt:lpstr>
      <vt:lpstr>PowerPoint Presentation</vt:lpstr>
      <vt:lpstr>PowerPoint Presentation</vt:lpstr>
      <vt:lpstr>Team</vt:lpstr>
      <vt:lpstr>PowerPoint Presentation</vt:lpstr>
      <vt:lpstr>PowerPoint Presentation</vt:lpstr>
      <vt:lpstr>PowerPoint Presentation</vt:lpstr>
      <vt:lpstr>PowerPoint Presentation</vt:lpstr>
      <vt:lpstr>PowerPoint Presentation</vt:lpstr>
      <vt:lpstr>Intellectual Merits</vt:lpstr>
      <vt:lpstr>PowerPoint Presentation</vt:lpstr>
      <vt:lpstr>PowerPoint Presentation</vt:lpstr>
      <vt:lpstr>PowerPoint Presentation</vt:lpstr>
      <vt:lpstr>Design Specifications</vt:lpstr>
      <vt:lpstr>PowerPoint Presentation</vt:lpstr>
      <vt:lpstr>PowerPoint Presentation</vt:lpstr>
      <vt:lpstr>PowerPoint Presentation</vt:lpstr>
      <vt:lpstr>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Keshari, Aayush (kesharah)</cp:lastModifiedBy>
  <cp:revision>6</cp:revision>
  <dcterms:modified xsi:type="dcterms:W3CDTF">2026-02-18T05:06:39Z</dcterms:modified>
</cp:coreProperties>
</file>